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1533" r:id="rId6"/>
    <p:sldId id="2147379121" r:id="rId7"/>
    <p:sldId id="1543" r:id="rId8"/>
    <p:sldId id="1544" r:id="rId9"/>
    <p:sldId id="2147379119" r:id="rId10"/>
    <p:sldId id="2147379114" r:id="rId11"/>
    <p:sldId id="2147379115" r:id="rId12"/>
    <p:sldId id="2147379117" r:id="rId13"/>
    <p:sldId id="2147379122" r:id="rId14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3"/>
    <a:srgbClr val="00125C"/>
    <a:srgbClr val="E76C53"/>
    <a:srgbClr val="EF7E46"/>
    <a:srgbClr val="409B62"/>
    <a:srgbClr val="FEFCFF"/>
    <a:srgbClr val="D9D9D9"/>
    <a:srgbClr val="F4F4F4"/>
    <a:srgbClr val="000000"/>
    <a:srgbClr val="1A5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8AA83-F9E6-472A-8314-603261867C73}" v="11" dt="2025-11-24T10:35:56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26781" autoAdjust="0"/>
  </p:normalViewPr>
  <p:slideViewPr>
    <p:cSldViewPr snapToGrid="0">
      <p:cViewPr>
        <p:scale>
          <a:sx n="10" d="100"/>
          <a:sy n="10" d="100"/>
        </p:scale>
        <p:origin x="2804" y="248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D8F63-81D1-4DA5-8E75-C2FCC520617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8BC6DB9A-09CE-40D3-9AA5-04194F632DEC}">
      <dgm:prSet phldrT="[Text]" custT="1"/>
      <dgm:spPr>
        <a:solidFill>
          <a:srgbClr val="00125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BE" sz="4000" b="1" dirty="0">
              <a:solidFill>
                <a:srgbClr val="FFC000"/>
              </a:solidFill>
            </a:rPr>
            <a:t>Transports</a:t>
          </a:r>
          <a:endParaRPr lang="fr-BE" sz="4000" dirty="0"/>
        </a:p>
      </dgm:t>
    </dgm:pt>
    <dgm:pt modelId="{380A7CC6-F1D8-4D6A-A553-CE1A1D335154}" type="parTrans" cxnId="{D3A6EBEE-54A5-4484-8779-AB7D8FDDBF7F}">
      <dgm:prSet/>
      <dgm:spPr/>
      <dgm:t>
        <a:bodyPr/>
        <a:lstStyle/>
        <a:p>
          <a:endParaRPr lang="fr-BE"/>
        </a:p>
      </dgm:t>
    </dgm:pt>
    <dgm:pt modelId="{44A7374E-BDBF-47A9-9459-938D9E3D5409}" type="sibTrans" cxnId="{D3A6EBEE-54A5-4484-8779-AB7D8FDDBF7F}">
      <dgm:prSet/>
      <dgm:spPr/>
      <dgm:t>
        <a:bodyPr/>
        <a:lstStyle/>
        <a:p>
          <a:endParaRPr lang="fr-BE"/>
        </a:p>
      </dgm:t>
    </dgm:pt>
    <dgm:pt modelId="{11C2692B-160A-42A9-AAEE-4B85157039E0}">
      <dgm:prSet phldrT="[Text]"/>
      <dgm:spPr>
        <a:solidFill>
          <a:srgbClr val="00125C"/>
        </a:solidFill>
      </dgm:spPr>
      <dgm:t>
        <a:bodyPr/>
        <a:lstStyle/>
        <a:p>
          <a:r>
            <a:rPr lang="fr-BE" b="1" dirty="0">
              <a:solidFill>
                <a:srgbClr val="FFC000"/>
              </a:solidFill>
            </a:rPr>
            <a:t>Ports</a:t>
          </a:r>
          <a:endParaRPr lang="fr-FR" b="1" dirty="0">
            <a:solidFill>
              <a:srgbClr val="FFC000"/>
            </a:solidFill>
          </a:endParaRPr>
        </a:p>
      </dgm:t>
    </dgm:pt>
    <dgm:pt modelId="{90AC249C-17EB-48F8-96D6-728A35471004}" type="parTrans" cxnId="{B2ED5B53-8369-4C84-854E-8CC5A6B4BB12}">
      <dgm:prSet/>
      <dgm:spPr/>
      <dgm:t>
        <a:bodyPr/>
        <a:lstStyle/>
        <a:p>
          <a:endParaRPr lang="fr-BE"/>
        </a:p>
      </dgm:t>
    </dgm:pt>
    <dgm:pt modelId="{E177DC2D-23A9-4142-9FA6-B8009446AE11}" type="sibTrans" cxnId="{B2ED5B53-8369-4C84-854E-8CC5A6B4BB12}">
      <dgm:prSet/>
      <dgm:spPr/>
      <dgm:t>
        <a:bodyPr/>
        <a:lstStyle/>
        <a:p>
          <a:endParaRPr lang="fr-BE"/>
        </a:p>
      </dgm:t>
    </dgm:pt>
    <dgm:pt modelId="{69B138A2-C439-46CB-B4C8-D5825A68D832}">
      <dgm:prSet phldrT="[Text]"/>
      <dgm:spPr>
        <a:solidFill>
          <a:srgbClr val="00125C"/>
        </a:solidFill>
      </dgm:spPr>
      <dgm:t>
        <a:bodyPr/>
        <a:lstStyle/>
        <a:p>
          <a:r>
            <a:rPr lang="fr-BE" b="1" dirty="0"/>
            <a:t>Security, </a:t>
          </a:r>
          <a:r>
            <a:rPr lang="fr-BE" b="1" dirty="0" err="1"/>
            <a:t>safety</a:t>
          </a:r>
          <a:r>
            <a:rPr lang="fr-BE" b="1" dirty="0"/>
            <a:t> and </a:t>
          </a:r>
          <a:r>
            <a:rPr lang="fr-BE" b="1" dirty="0" err="1"/>
            <a:t>decongestion</a:t>
          </a:r>
          <a:endParaRPr lang="fr-FR" b="1" dirty="0"/>
        </a:p>
      </dgm:t>
    </dgm:pt>
    <dgm:pt modelId="{0529420C-793A-4E9F-9AE4-D91AC672CF21}" type="parTrans" cxnId="{36BA4481-49E8-4A89-883F-463BF750862B}">
      <dgm:prSet/>
      <dgm:spPr/>
      <dgm:t>
        <a:bodyPr/>
        <a:lstStyle/>
        <a:p>
          <a:endParaRPr lang="fr-BE"/>
        </a:p>
      </dgm:t>
    </dgm:pt>
    <dgm:pt modelId="{83FC20EC-0EA6-444D-A6CB-97913C06424E}" type="sibTrans" cxnId="{36BA4481-49E8-4A89-883F-463BF750862B}">
      <dgm:prSet/>
      <dgm:spPr/>
      <dgm:t>
        <a:bodyPr/>
        <a:lstStyle/>
        <a:p>
          <a:endParaRPr lang="fr-BE"/>
        </a:p>
      </dgm:t>
    </dgm:pt>
    <dgm:pt modelId="{179606FE-EFD1-4B0E-9C20-8034625BBB43}">
      <dgm:prSet phldrT="[Text]"/>
      <dgm:spPr>
        <a:solidFill>
          <a:srgbClr val="00125C"/>
        </a:solidFill>
      </dgm:spPr>
      <dgm:t>
        <a:bodyPr/>
        <a:lstStyle/>
        <a:p>
          <a:r>
            <a:rPr lang="fr-BE" b="1" dirty="0">
              <a:solidFill>
                <a:srgbClr val="FFC000"/>
              </a:solidFill>
            </a:rPr>
            <a:t>Corridors</a:t>
          </a:r>
          <a:endParaRPr lang="fr-FR" b="1" dirty="0">
            <a:solidFill>
              <a:srgbClr val="FFC000"/>
            </a:solidFill>
          </a:endParaRPr>
        </a:p>
      </dgm:t>
    </dgm:pt>
    <dgm:pt modelId="{C83B6B17-5270-481B-A8D0-AF4557DCDDF7}" type="parTrans" cxnId="{4ABC3206-D4DB-4CDC-95DE-A5E6977B4F8A}">
      <dgm:prSet/>
      <dgm:spPr/>
      <dgm:t>
        <a:bodyPr/>
        <a:lstStyle/>
        <a:p>
          <a:endParaRPr lang="fr-BE"/>
        </a:p>
      </dgm:t>
    </dgm:pt>
    <dgm:pt modelId="{C378E29E-7E69-49DA-AB9E-D693D913D884}" type="sibTrans" cxnId="{4ABC3206-D4DB-4CDC-95DE-A5E6977B4F8A}">
      <dgm:prSet/>
      <dgm:spPr/>
      <dgm:t>
        <a:bodyPr/>
        <a:lstStyle/>
        <a:p>
          <a:endParaRPr lang="fr-BE"/>
        </a:p>
      </dgm:t>
    </dgm:pt>
    <dgm:pt modelId="{10E374C9-69BA-486C-AE1E-B636AEBFD854}">
      <dgm:prSet phldrT="[Text]"/>
      <dgm:spPr>
        <a:solidFill>
          <a:srgbClr val="00125C"/>
        </a:solidFill>
      </dgm:spPr>
      <dgm:t>
        <a:bodyPr/>
        <a:lstStyle/>
        <a:p>
          <a:r>
            <a:rPr lang="fr-BE" b="1" dirty="0" err="1">
              <a:solidFill>
                <a:srgbClr val="FFC000"/>
              </a:solidFill>
            </a:rPr>
            <a:t>Logistics</a:t>
          </a:r>
          <a:endParaRPr lang="fr-FR" b="1" dirty="0">
            <a:solidFill>
              <a:srgbClr val="FFC000"/>
            </a:solidFill>
          </a:endParaRPr>
        </a:p>
      </dgm:t>
    </dgm:pt>
    <dgm:pt modelId="{9071B6A5-BEE0-4651-B43D-E63F0CA7736C}" type="parTrans" cxnId="{B2EA29D8-A6BD-4C43-8DEE-B6CD462904F2}">
      <dgm:prSet/>
      <dgm:spPr/>
      <dgm:t>
        <a:bodyPr/>
        <a:lstStyle/>
        <a:p>
          <a:endParaRPr lang="fr-BE"/>
        </a:p>
      </dgm:t>
    </dgm:pt>
    <dgm:pt modelId="{E57FA3AF-B807-465E-989F-67A9DACD44F6}" type="sibTrans" cxnId="{B2EA29D8-A6BD-4C43-8DEE-B6CD462904F2}">
      <dgm:prSet/>
      <dgm:spPr/>
      <dgm:t>
        <a:bodyPr/>
        <a:lstStyle/>
        <a:p>
          <a:endParaRPr lang="fr-BE"/>
        </a:p>
      </dgm:t>
    </dgm:pt>
    <dgm:pt modelId="{7B2D86F8-3749-4078-9DF0-80B4DF8A658D}">
      <dgm:prSet phldrT="[Text]"/>
      <dgm:spPr>
        <a:solidFill>
          <a:srgbClr val="00125C"/>
        </a:solidFill>
      </dgm:spPr>
      <dgm:t>
        <a:bodyPr/>
        <a:lstStyle/>
        <a:p>
          <a:r>
            <a:rPr lang="fr-BE" b="1" dirty="0" err="1">
              <a:solidFill>
                <a:srgbClr val="FFC000"/>
              </a:solidFill>
            </a:rPr>
            <a:t>Sustainable</a:t>
          </a:r>
          <a:r>
            <a:rPr lang="fr-BE" b="1" dirty="0">
              <a:solidFill>
                <a:srgbClr val="FFC000"/>
              </a:solidFill>
            </a:rPr>
            <a:t> </a:t>
          </a:r>
          <a:r>
            <a:rPr lang="fr-BE" b="1" dirty="0" err="1">
              <a:solidFill>
                <a:srgbClr val="FFC000"/>
              </a:solidFill>
            </a:rPr>
            <a:t>urban</a:t>
          </a:r>
          <a:r>
            <a:rPr lang="fr-BE" b="1" dirty="0">
              <a:solidFill>
                <a:srgbClr val="FFC000"/>
              </a:solidFill>
            </a:rPr>
            <a:t> </a:t>
          </a:r>
          <a:r>
            <a:rPr lang="fr-BE" b="1" dirty="0" err="1">
              <a:solidFill>
                <a:srgbClr val="FFC000"/>
              </a:solidFill>
            </a:rPr>
            <a:t>Mobility</a:t>
          </a:r>
          <a:endParaRPr lang="fr-FR" b="1" dirty="0">
            <a:solidFill>
              <a:srgbClr val="FFC000"/>
            </a:solidFill>
          </a:endParaRPr>
        </a:p>
      </dgm:t>
    </dgm:pt>
    <dgm:pt modelId="{744DC88B-F714-4A93-A2A3-AD06959488D0}" type="parTrans" cxnId="{D976FB3D-F30C-4117-A342-19FF483A20FF}">
      <dgm:prSet/>
      <dgm:spPr/>
      <dgm:t>
        <a:bodyPr/>
        <a:lstStyle/>
        <a:p>
          <a:endParaRPr lang="fr-BE"/>
        </a:p>
      </dgm:t>
    </dgm:pt>
    <dgm:pt modelId="{1A12FB6D-9666-4B8E-855C-F59D9D52DB5C}" type="sibTrans" cxnId="{D976FB3D-F30C-4117-A342-19FF483A20FF}">
      <dgm:prSet/>
      <dgm:spPr/>
      <dgm:t>
        <a:bodyPr/>
        <a:lstStyle/>
        <a:p>
          <a:endParaRPr lang="fr-BE"/>
        </a:p>
      </dgm:t>
    </dgm:pt>
    <dgm:pt modelId="{B63FFD32-8A91-49D4-B06B-73C34547AE7D}">
      <dgm:prSet phldrT="[Text]"/>
      <dgm:spPr>
        <a:solidFill>
          <a:srgbClr val="00125C"/>
        </a:solidFill>
      </dgm:spPr>
      <dgm:t>
        <a:bodyPr/>
        <a:lstStyle/>
        <a:p>
          <a:r>
            <a:rPr lang="en-GB" b="1" dirty="0"/>
            <a:t>Road transport</a:t>
          </a:r>
          <a:endParaRPr lang="fr-FR" b="1" dirty="0">
            <a:solidFill>
              <a:srgbClr val="FFC000"/>
            </a:solidFill>
          </a:endParaRPr>
        </a:p>
      </dgm:t>
    </dgm:pt>
    <dgm:pt modelId="{DF152C7A-AF0C-477E-8AAA-200C2D26985B}" type="parTrans" cxnId="{46772294-9DE7-41DD-9403-7DA51960D021}">
      <dgm:prSet/>
      <dgm:spPr/>
      <dgm:t>
        <a:bodyPr/>
        <a:lstStyle/>
        <a:p>
          <a:endParaRPr lang="fr-BE"/>
        </a:p>
      </dgm:t>
    </dgm:pt>
    <dgm:pt modelId="{886D2B3C-DA3C-4289-807E-0A0C5EF8A919}" type="sibTrans" cxnId="{46772294-9DE7-41DD-9403-7DA51960D021}">
      <dgm:prSet/>
      <dgm:spPr/>
      <dgm:t>
        <a:bodyPr/>
        <a:lstStyle/>
        <a:p>
          <a:endParaRPr lang="fr-BE"/>
        </a:p>
      </dgm:t>
    </dgm:pt>
    <dgm:pt modelId="{B13A60A2-839F-4704-A861-37AD15B14413}">
      <dgm:prSet phldrT="[Text]"/>
      <dgm:spPr>
        <a:solidFill>
          <a:srgbClr val="00125C"/>
        </a:solidFill>
      </dgm:spPr>
      <dgm:t>
        <a:bodyPr/>
        <a:lstStyle/>
        <a:p>
          <a:r>
            <a:rPr lang="en-GB" b="1" dirty="0"/>
            <a:t>Road maintenance fund</a:t>
          </a:r>
          <a:endParaRPr lang="fr-FR" b="1" dirty="0">
            <a:solidFill>
              <a:srgbClr val="FFC000"/>
            </a:solidFill>
          </a:endParaRPr>
        </a:p>
      </dgm:t>
    </dgm:pt>
    <dgm:pt modelId="{2B10EC61-0D60-4AF4-9C55-9755E4F67EA7}" type="parTrans" cxnId="{DA198DF0-15E3-4701-80A8-D402E8A0F224}">
      <dgm:prSet/>
      <dgm:spPr/>
      <dgm:t>
        <a:bodyPr/>
        <a:lstStyle/>
        <a:p>
          <a:endParaRPr lang="fr-BE"/>
        </a:p>
      </dgm:t>
    </dgm:pt>
    <dgm:pt modelId="{60AEBAC9-0E75-4F3F-9449-499FF17B9A52}" type="sibTrans" cxnId="{DA198DF0-15E3-4701-80A8-D402E8A0F224}">
      <dgm:prSet/>
      <dgm:spPr/>
      <dgm:t>
        <a:bodyPr/>
        <a:lstStyle/>
        <a:p>
          <a:endParaRPr lang="fr-BE"/>
        </a:p>
      </dgm:t>
    </dgm:pt>
    <dgm:pt modelId="{1395BA21-1C2A-42E0-A018-E1128C01EEF8}">
      <dgm:prSet phldrT="[Text]"/>
      <dgm:spPr>
        <a:solidFill>
          <a:srgbClr val="00125C"/>
        </a:solidFill>
      </dgm:spPr>
      <dgm:t>
        <a:bodyPr/>
        <a:lstStyle/>
        <a:p>
          <a:r>
            <a:rPr lang="en-GB" b="1" dirty="0"/>
            <a:t>PPP (Public-Private Partnership)</a:t>
          </a:r>
          <a:endParaRPr lang="fr-FR" b="1" dirty="0">
            <a:solidFill>
              <a:srgbClr val="FFC000"/>
            </a:solidFill>
          </a:endParaRPr>
        </a:p>
      </dgm:t>
    </dgm:pt>
    <dgm:pt modelId="{FFF1AC78-D76B-4750-AC17-68F0B426B460}" type="parTrans" cxnId="{E88101A4-3F7C-4E13-9B44-04817D77EDA0}">
      <dgm:prSet/>
      <dgm:spPr/>
      <dgm:t>
        <a:bodyPr/>
        <a:lstStyle/>
        <a:p>
          <a:endParaRPr lang="fr-BE"/>
        </a:p>
      </dgm:t>
    </dgm:pt>
    <dgm:pt modelId="{55F7B9FA-6AF1-41B9-8C00-703FFCE40750}" type="sibTrans" cxnId="{E88101A4-3F7C-4E13-9B44-04817D77EDA0}">
      <dgm:prSet/>
      <dgm:spPr/>
      <dgm:t>
        <a:bodyPr/>
        <a:lstStyle/>
        <a:p>
          <a:endParaRPr lang="fr-BE"/>
        </a:p>
      </dgm:t>
    </dgm:pt>
    <dgm:pt modelId="{3102FD71-125A-47AF-B78F-7BB91B73AB9D}">
      <dgm:prSet phldrT="[Text]"/>
      <dgm:spPr>
        <a:solidFill>
          <a:srgbClr val="00125C"/>
        </a:solidFill>
      </dgm:spPr>
      <dgm:t>
        <a:bodyPr/>
        <a:lstStyle/>
        <a:p>
          <a:r>
            <a:rPr lang="en-GB" b="1" dirty="0"/>
            <a:t>Rail transport</a:t>
          </a:r>
          <a:endParaRPr lang="fr-FR" b="1" dirty="0">
            <a:solidFill>
              <a:srgbClr val="FFC000"/>
            </a:solidFill>
          </a:endParaRPr>
        </a:p>
      </dgm:t>
    </dgm:pt>
    <dgm:pt modelId="{6B395824-4EC3-48D2-9359-2524F4EB1795}" type="parTrans" cxnId="{D22DECEE-1EBB-4D08-B7D6-093A39E105EC}">
      <dgm:prSet/>
      <dgm:spPr/>
      <dgm:t>
        <a:bodyPr/>
        <a:lstStyle/>
        <a:p>
          <a:endParaRPr lang="fr-BE"/>
        </a:p>
      </dgm:t>
    </dgm:pt>
    <dgm:pt modelId="{4CEA2846-76A9-4707-B613-9C5FDDACA263}" type="sibTrans" cxnId="{D22DECEE-1EBB-4D08-B7D6-093A39E105EC}">
      <dgm:prSet/>
      <dgm:spPr/>
      <dgm:t>
        <a:bodyPr/>
        <a:lstStyle/>
        <a:p>
          <a:endParaRPr lang="fr-BE"/>
        </a:p>
      </dgm:t>
    </dgm:pt>
    <dgm:pt modelId="{9491CAE3-7E73-403B-913C-F796AC1C980D}">
      <dgm:prSet phldrT="[Text]"/>
      <dgm:spPr>
        <a:solidFill>
          <a:srgbClr val="00125C"/>
        </a:solidFill>
      </dgm:spPr>
      <dgm:t>
        <a:bodyPr/>
        <a:lstStyle/>
        <a:p>
          <a:r>
            <a:rPr lang="en-GB" b="1" dirty="0"/>
            <a:t>Training</a:t>
          </a:r>
          <a:endParaRPr lang="fr-FR" b="1" dirty="0">
            <a:solidFill>
              <a:srgbClr val="FFC000"/>
            </a:solidFill>
          </a:endParaRPr>
        </a:p>
      </dgm:t>
    </dgm:pt>
    <dgm:pt modelId="{C741F57E-9D0C-4469-A94F-4DDDCC6661AD}" type="parTrans" cxnId="{08F43963-3C5B-4F57-B5CC-DD8E9E8C69FF}">
      <dgm:prSet/>
      <dgm:spPr/>
      <dgm:t>
        <a:bodyPr/>
        <a:lstStyle/>
        <a:p>
          <a:endParaRPr lang="fr-BE"/>
        </a:p>
      </dgm:t>
    </dgm:pt>
    <dgm:pt modelId="{11D0DD31-0E7B-47AA-92ED-2667FB033FEE}" type="sibTrans" cxnId="{08F43963-3C5B-4F57-B5CC-DD8E9E8C69FF}">
      <dgm:prSet/>
      <dgm:spPr/>
      <dgm:t>
        <a:bodyPr/>
        <a:lstStyle/>
        <a:p>
          <a:endParaRPr lang="fr-BE"/>
        </a:p>
      </dgm:t>
    </dgm:pt>
    <dgm:pt modelId="{179C406A-98E3-41A3-A8F5-3B26949EC1C4}">
      <dgm:prSet phldrT="[Text]"/>
      <dgm:spPr>
        <a:solidFill>
          <a:srgbClr val="00125C"/>
        </a:solidFill>
      </dgm:spPr>
      <dgm:t>
        <a:bodyPr/>
        <a:lstStyle/>
        <a:p>
          <a:r>
            <a:rPr lang="en-GB" b="1"/>
            <a:t>Digitalization</a:t>
          </a:r>
          <a:endParaRPr lang="fr-FR" b="1" dirty="0">
            <a:solidFill>
              <a:srgbClr val="FFC000"/>
            </a:solidFill>
          </a:endParaRPr>
        </a:p>
      </dgm:t>
    </dgm:pt>
    <dgm:pt modelId="{AE22D8B5-A027-4C71-B61E-19992DAA1810}" type="parTrans" cxnId="{58269753-6545-46CC-BB75-7D014A155BF9}">
      <dgm:prSet/>
      <dgm:spPr/>
      <dgm:t>
        <a:bodyPr/>
        <a:lstStyle/>
        <a:p>
          <a:endParaRPr lang="fr-BE"/>
        </a:p>
      </dgm:t>
    </dgm:pt>
    <dgm:pt modelId="{61FD3442-AA2E-4B4B-A2DC-7EF48A8FBE59}" type="sibTrans" cxnId="{58269753-6545-46CC-BB75-7D014A155BF9}">
      <dgm:prSet/>
      <dgm:spPr/>
      <dgm:t>
        <a:bodyPr/>
        <a:lstStyle/>
        <a:p>
          <a:endParaRPr lang="fr-BE"/>
        </a:p>
      </dgm:t>
    </dgm:pt>
    <dgm:pt modelId="{E3FFA7F8-387F-4E7B-8E1E-FE767C3DF2B2}">
      <dgm:prSet phldrT="[Text]"/>
      <dgm:spPr>
        <a:solidFill>
          <a:srgbClr val="00125C"/>
        </a:solidFill>
      </dgm:spPr>
      <dgm:t>
        <a:bodyPr/>
        <a:lstStyle/>
        <a:p>
          <a:r>
            <a:rPr lang="fr-BE" b="1" dirty="0"/>
            <a:t>Dry ports</a:t>
          </a:r>
          <a:endParaRPr lang="fr-FR" b="1" dirty="0">
            <a:solidFill>
              <a:srgbClr val="FFC000"/>
            </a:solidFill>
          </a:endParaRPr>
        </a:p>
      </dgm:t>
    </dgm:pt>
    <dgm:pt modelId="{A7028E2C-6FA1-448F-8AFE-C6BA5D3100F5}" type="parTrans" cxnId="{002D255D-0EEB-430E-A051-D909525B59D4}">
      <dgm:prSet/>
      <dgm:spPr/>
      <dgm:t>
        <a:bodyPr/>
        <a:lstStyle/>
        <a:p>
          <a:endParaRPr lang="fr-BE"/>
        </a:p>
      </dgm:t>
    </dgm:pt>
    <dgm:pt modelId="{EFAE6CFA-F3E4-4B0C-9651-F8850D726F84}" type="sibTrans" cxnId="{002D255D-0EEB-430E-A051-D909525B59D4}">
      <dgm:prSet/>
      <dgm:spPr/>
      <dgm:t>
        <a:bodyPr/>
        <a:lstStyle/>
        <a:p>
          <a:endParaRPr lang="fr-BE"/>
        </a:p>
      </dgm:t>
    </dgm:pt>
    <dgm:pt modelId="{58849F50-F7BC-4114-B94E-00D66403D096}">
      <dgm:prSet phldrT="[Text]"/>
      <dgm:spPr>
        <a:solidFill>
          <a:srgbClr val="00125C"/>
        </a:solidFill>
      </dgm:spPr>
      <dgm:t>
        <a:bodyPr/>
        <a:lstStyle/>
        <a:p>
          <a:r>
            <a:rPr lang="fr-BE" b="1" dirty="0"/>
            <a:t>Lagoon </a:t>
          </a:r>
          <a:r>
            <a:rPr lang="fr-BE" b="1" dirty="0" err="1"/>
            <a:t>freight</a:t>
          </a:r>
          <a:endParaRPr lang="fr-FR" b="1" dirty="0">
            <a:solidFill>
              <a:srgbClr val="FFC000"/>
            </a:solidFill>
          </a:endParaRPr>
        </a:p>
      </dgm:t>
    </dgm:pt>
    <dgm:pt modelId="{66FD1D30-32C9-4E27-A79B-9FBD32725751}" type="parTrans" cxnId="{B38510F8-7423-4AF9-83F9-8BCC7EF678D5}">
      <dgm:prSet/>
      <dgm:spPr/>
      <dgm:t>
        <a:bodyPr/>
        <a:lstStyle/>
        <a:p>
          <a:endParaRPr lang="fr-BE"/>
        </a:p>
      </dgm:t>
    </dgm:pt>
    <dgm:pt modelId="{172C1E15-975C-4892-831D-52E2A247A807}" type="sibTrans" cxnId="{B38510F8-7423-4AF9-83F9-8BCC7EF678D5}">
      <dgm:prSet/>
      <dgm:spPr/>
      <dgm:t>
        <a:bodyPr/>
        <a:lstStyle/>
        <a:p>
          <a:endParaRPr lang="fr-BE"/>
        </a:p>
      </dgm:t>
    </dgm:pt>
    <dgm:pt modelId="{3E6D5FF7-25A0-4AA9-A46A-877777BB17CA}">
      <dgm:prSet phldrT="[Text]"/>
      <dgm:spPr>
        <a:solidFill>
          <a:srgbClr val="00125C"/>
        </a:solidFill>
      </dgm:spPr>
      <dgm:t>
        <a:bodyPr/>
        <a:lstStyle/>
        <a:p>
          <a:r>
            <a:rPr lang="fr-BE" b="1"/>
            <a:t>Weigh stations</a:t>
          </a:r>
          <a:endParaRPr lang="fr-FR" b="1" dirty="0">
            <a:solidFill>
              <a:srgbClr val="FFC000"/>
            </a:solidFill>
          </a:endParaRPr>
        </a:p>
      </dgm:t>
    </dgm:pt>
    <dgm:pt modelId="{7FAE1917-8FF6-44DD-A981-88CCA896A01A}" type="parTrans" cxnId="{7D7DFA22-AAE8-41B5-B24D-105D95A040C9}">
      <dgm:prSet/>
      <dgm:spPr/>
      <dgm:t>
        <a:bodyPr/>
        <a:lstStyle/>
        <a:p>
          <a:endParaRPr lang="fr-BE"/>
        </a:p>
      </dgm:t>
    </dgm:pt>
    <dgm:pt modelId="{3467C570-E0DA-4100-AB13-2F748D57C107}" type="sibTrans" cxnId="{7D7DFA22-AAE8-41B5-B24D-105D95A040C9}">
      <dgm:prSet/>
      <dgm:spPr/>
      <dgm:t>
        <a:bodyPr/>
        <a:lstStyle/>
        <a:p>
          <a:endParaRPr lang="fr-BE"/>
        </a:p>
      </dgm:t>
    </dgm:pt>
    <dgm:pt modelId="{B2CCD8D6-4A26-49AC-A75C-51350039E728}">
      <dgm:prSet phldrT="[Text]"/>
      <dgm:spPr>
        <a:solidFill>
          <a:srgbClr val="00125C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Lagoon </a:t>
          </a:r>
          <a:r>
            <a:rPr lang="fr-FR" b="1" dirty="0" err="1">
              <a:solidFill>
                <a:schemeClr val="bg1"/>
              </a:solidFill>
            </a:rPr>
            <a:t>mobility</a:t>
          </a:r>
          <a:endParaRPr lang="fr-FR" b="1" dirty="0">
            <a:solidFill>
              <a:schemeClr val="bg1"/>
            </a:solidFill>
          </a:endParaRPr>
        </a:p>
      </dgm:t>
    </dgm:pt>
    <dgm:pt modelId="{588C04C9-9A29-4E51-BB95-88EA7A297A72}" type="parTrans" cxnId="{6DEE9482-04CF-41F6-AE44-896F2D56B876}">
      <dgm:prSet/>
      <dgm:spPr/>
      <dgm:t>
        <a:bodyPr/>
        <a:lstStyle/>
        <a:p>
          <a:endParaRPr lang="fr-BE"/>
        </a:p>
      </dgm:t>
    </dgm:pt>
    <dgm:pt modelId="{6ECC41C1-7238-41D9-B702-7F32934B5819}" type="sibTrans" cxnId="{6DEE9482-04CF-41F6-AE44-896F2D56B876}">
      <dgm:prSet/>
      <dgm:spPr/>
      <dgm:t>
        <a:bodyPr/>
        <a:lstStyle/>
        <a:p>
          <a:endParaRPr lang="fr-BE"/>
        </a:p>
      </dgm:t>
    </dgm:pt>
    <dgm:pt modelId="{ED175599-328E-47CA-8879-FDE2F5435B4F}">
      <dgm:prSet phldrT="[Text]"/>
      <dgm:spPr>
        <a:solidFill>
          <a:srgbClr val="00125C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Intelligent Transport </a:t>
          </a:r>
          <a:r>
            <a:rPr lang="fr-FR" b="1" dirty="0" err="1">
              <a:solidFill>
                <a:schemeClr val="bg1"/>
              </a:solidFill>
            </a:rPr>
            <a:t>Sytems</a:t>
          </a:r>
          <a:endParaRPr lang="fr-FR" b="1" dirty="0">
            <a:solidFill>
              <a:schemeClr val="bg1"/>
            </a:solidFill>
          </a:endParaRPr>
        </a:p>
      </dgm:t>
    </dgm:pt>
    <dgm:pt modelId="{5ABB378A-838F-49CB-8E29-81A8D8E2705F}" type="parTrans" cxnId="{E704A770-4599-49F2-80A2-E4D04A28C928}">
      <dgm:prSet/>
      <dgm:spPr/>
      <dgm:t>
        <a:bodyPr/>
        <a:lstStyle/>
        <a:p>
          <a:endParaRPr lang="fr-BE"/>
        </a:p>
      </dgm:t>
    </dgm:pt>
    <dgm:pt modelId="{DCC2B747-6010-4AAF-9B57-E4DA7F5443F4}" type="sibTrans" cxnId="{E704A770-4599-49F2-80A2-E4D04A28C928}">
      <dgm:prSet/>
      <dgm:spPr/>
      <dgm:t>
        <a:bodyPr/>
        <a:lstStyle/>
        <a:p>
          <a:endParaRPr lang="fr-BE"/>
        </a:p>
      </dgm:t>
    </dgm:pt>
    <dgm:pt modelId="{36E96F9A-8E1F-4B09-9F5C-61E35886C7BE}">
      <dgm:prSet phldrT="[Text]"/>
      <dgm:spPr>
        <a:solidFill>
          <a:srgbClr val="00125C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Electric </a:t>
          </a:r>
          <a:r>
            <a:rPr lang="fr-FR" b="1" dirty="0" err="1">
              <a:solidFill>
                <a:schemeClr val="bg1"/>
              </a:solidFill>
            </a:rPr>
            <a:t>Mobility</a:t>
          </a:r>
          <a:endParaRPr lang="fr-FR" b="1" dirty="0">
            <a:solidFill>
              <a:schemeClr val="bg1"/>
            </a:solidFill>
          </a:endParaRPr>
        </a:p>
      </dgm:t>
    </dgm:pt>
    <dgm:pt modelId="{AF656846-C0CE-45BA-80DF-323CCC0CD7C2}" type="parTrans" cxnId="{73B4FF9A-11E8-49C2-8E98-1218BA80CB64}">
      <dgm:prSet/>
      <dgm:spPr/>
      <dgm:t>
        <a:bodyPr/>
        <a:lstStyle/>
        <a:p>
          <a:endParaRPr lang="fr-BE"/>
        </a:p>
      </dgm:t>
    </dgm:pt>
    <dgm:pt modelId="{17A59B7A-43CC-42BF-9229-E9EEA291371B}" type="sibTrans" cxnId="{73B4FF9A-11E8-49C2-8E98-1218BA80CB64}">
      <dgm:prSet/>
      <dgm:spPr/>
      <dgm:t>
        <a:bodyPr/>
        <a:lstStyle/>
        <a:p>
          <a:endParaRPr lang="fr-BE"/>
        </a:p>
      </dgm:t>
    </dgm:pt>
    <dgm:pt modelId="{DDBF631A-6875-44C1-BC36-41DF2AC97083}">
      <dgm:prSet phldrT="[Text]"/>
      <dgm:spPr>
        <a:solidFill>
          <a:srgbClr val="00125C"/>
        </a:solidFill>
      </dgm:spPr>
      <dgm:t>
        <a:bodyPr/>
        <a:lstStyle/>
        <a:p>
          <a:r>
            <a:rPr lang="fr-FR" b="1" dirty="0" err="1">
              <a:solidFill>
                <a:schemeClr val="bg1"/>
              </a:solidFill>
            </a:rPr>
            <a:t>Operational</a:t>
          </a:r>
          <a:r>
            <a:rPr lang="fr-FR" b="1" dirty="0">
              <a:solidFill>
                <a:schemeClr val="bg1"/>
              </a:solidFill>
            </a:rPr>
            <a:t> Support and Passenger Information </a:t>
          </a:r>
          <a:r>
            <a:rPr lang="fr-FR" b="1" dirty="0" err="1">
              <a:solidFill>
                <a:schemeClr val="bg1"/>
              </a:solidFill>
            </a:rPr>
            <a:t>Systems</a:t>
          </a:r>
          <a:endParaRPr lang="fr-FR" b="1" dirty="0">
            <a:solidFill>
              <a:schemeClr val="bg1"/>
            </a:solidFill>
          </a:endParaRPr>
        </a:p>
      </dgm:t>
    </dgm:pt>
    <dgm:pt modelId="{78B47D96-1402-4299-9436-A39D60722D69}" type="parTrans" cxnId="{E7C7EFCB-BDA8-42A1-926B-187C65B1E6CB}">
      <dgm:prSet/>
      <dgm:spPr/>
      <dgm:t>
        <a:bodyPr/>
        <a:lstStyle/>
        <a:p>
          <a:endParaRPr lang="fr-BE"/>
        </a:p>
      </dgm:t>
    </dgm:pt>
    <dgm:pt modelId="{E2E1C832-D8EB-40A3-82AF-F9DC2324E3C9}" type="sibTrans" cxnId="{E7C7EFCB-BDA8-42A1-926B-187C65B1E6CB}">
      <dgm:prSet/>
      <dgm:spPr/>
      <dgm:t>
        <a:bodyPr/>
        <a:lstStyle/>
        <a:p>
          <a:endParaRPr lang="fr-BE"/>
        </a:p>
      </dgm:t>
    </dgm:pt>
    <dgm:pt modelId="{CB0AC373-0C41-411A-9AF6-300CF077DCD0}" type="pres">
      <dgm:prSet presAssocID="{E9AD8F63-81D1-4DA5-8E75-C2FCC5206171}" presName="composite" presStyleCnt="0">
        <dgm:presLayoutVars>
          <dgm:chMax val="1"/>
          <dgm:dir/>
          <dgm:resizeHandles val="exact"/>
        </dgm:presLayoutVars>
      </dgm:prSet>
      <dgm:spPr/>
    </dgm:pt>
    <dgm:pt modelId="{04FE91A6-CA4E-4823-88FB-3224C98ED1DE}" type="pres">
      <dgm:prSet presAssocID="{8BC6DB9A-09CE-40D3-9AA5-04194F632DEC}" presName="roof" presStyleLbl="dkBgShp" presStyleIdx="0" presStyleCnt="2" custAng="0" custScaleX="100000" custScaleY="46055" custLinFactNeighborX="-1054" custLinFactNeighborY="20738"/>
      <dgm:spPr/>
    </dgm:pt>
    <dgm:pt modelId="{E51D7DAB-C56F-40D9-BE63-DDD54F9E738F}" type="pres">
      <dgm:prSet presAssocID="{8BC6DB9A-09CE-40D3-9AA5-04194F632DEC}" presName="pillars" presStyleCnt="0"/>
      <dgm:spPr/>
    </dgm:pt>
    <dgm:pt modelId="{586EF98A-7DAF-42A3-8FA3-02EDE9251A9B}" type="pres">
      <dgm:prSet presAssocID="{8BC6DB9A-09CE-40D3-9AA5-04194F632DEC}" presName="pillar1" presStyleLbl="node1" presStyleIdx="0" presStyleCnt="4" custScaleX="120817">
        <dgm:presLayoutVars>
          <dgm:bulletEnabled val="1"/>
        </dgm:presLayoutVars>
      </dgm:prSet>
      <dgm:spPr/>
    </dgm:pt>
    <dgm:pt modelId="{1A6D3F0E-11F0-4835-8B8F-331DB3CEC250}" type="pres">
      <dgm:prSet presAssocID="{179606FE-EFD1-4B0E-9C20-8034625BBB43}" presName="pillarX" presStyleLbl="node1" presStyleIdx="1" presStyleCnt="4" custScaleX="137017">
        <dgm:presLayoutVars>
          <dgm:bulletEnabled val="1"/>
        </dgm:presLayoutVars>
      </dgm:prSet>
      <dgm:spPr/>
    </dgm:pt>
    <dgm:pt modelId="{234F1F54-90FD-4C8F-9076-DE723FC51C40}" type="pres">
      <dgm:prSet presAssocID="{10E374C9-69BA-486C-AE1E-B636AEBFD854}" presName="pillarX" presStyleLbl="node1" presStyleIdx="2" presStyleCnt="4" custScaleX="122030">
        <dgm:presLayoutVars>
          <dgm:bulletEnabled val="1"/>
        </dgm:presLayoutVars>
      </dgm:prSet>
      <dgm:spPr/>
    </dgm:pt>
    <dgm:pt modelId="{54893BC3-DE83-4B69-A3D3-2440020FC576}" type="pres">
      <dgm:prSet presAssocID="{7B2D86F8-3749-4078-9DF0-80B4DF8A658D}" presName="pillarX" presStyleLbl="node1" presStyleIdx="3" presStyleCnt="4" custScaleX="123887" custLinFactNeighborX="342" custLinFactNeighborY="319">
        <dgm:presLayoutVars>
          <dgm:bulletEnabled val="1"/>
        </dgm:presLayoutVars>
      </dgm:prSet>
      <dgm:spPr/>
    </dgm:pt>
    <dgm:pt modelId="{2E547319-04BC-48C1-97DB-5D1289BCBD8C}" type="pres">
      <dgm:prSet presAssocID="{8BC6DB9A-09CE-40D3-9AA5-04194F632DEC}" presName="base" presStyleLbl="dkBgShp" presStyleIdx="1" presStyleCnt="2" custLinFactNeighborY="-14844"/>
      <dgm:spPr>
        <a:solidFill>
          <a:srgbClr val="00125C"/>
        </a:solidFill>
        <a:ln>
          <a:solidFill>
            <a:srgbClr val="FFCC03"/>
          </a:solidFill>
        </a:ln>
      </dgm:spPr>
    </dgm:pt>
  </dgm:ptLst>
  <dgm:cxnLst>
    <dgm:cxn modelId="{AE402003-2F9B-476E-A75D-6DD00678E2E2}" type="presOf" srcId="{B13A60A2-839F-4704-A861-37AD15B14413}" destId="{1A6D3F0E-11F0-4835-8B8F-331DB3CEC250}" srcOrd="0" destOrd="2" presId="urn:microsoft.com/office/officeart/2005/8/layout/hList3"/>
    <dgm:cxn modelId="{4ABC3206-D4DB-4CDC-95DE-A5E6977B4F8A}" srcId="{8BC6DB9A-09CE-40D3-9AA5-04194F632DEC}" destId="{179606FE-EFD1-4B0E-9C20-8034625BBB43}" srcOrd="1" destOrd="0" parTransId="{C83B6B17-5270-481B-A8D0-AF4557DCDDF7}" sibTransId="{C378E29E-7E69-49DA-AB9E-D693D913D884}"/>
    <dgm:cxn modelId="{09497013-B06D-4063-B700-BEAC854C2E3D}" type="presOf" srcId="{ED175599-328E-47CA-8879-FDE2F5435B4F}" destId="{54893BC3-DE83-4B69-A3D3-2440020FC576}" srcOrd="0" destOrd="2" presId="urn:microsoft.com/office/officeart/2005/8/layout/hList3"/>
    <dgm:cxn modelId="{6DDE2419-E56D-45AD-B224-A53F469CC50A}" type="presOf" srcId="{179C406A-98E3-41A3-A8F5-3B26949EC1C4}" destId="{1A6D3F0E-11F0-4835-8B8F-331DB3CEC250}" srcOrd="0" destOrd="6" presId="urn:microsoft.com/office/officeart/2005/8/layout/hList3"/>
    <dgm:cxn modelId="{2FB2D81A-5EEB-49E8-80D7-C65E496ACA09}" type="presOf" srcId="{8BC6DB9A-09CE-40D3-9AA5-04194F632DEC}" destId="{04FE91A6-CA4E-4823-88FB-3224C98ED1DE}" srcOrd="0" destOrd="0" presId="urn:microsoft.com/office/officeart/2005/8/layout/hList3"/>
    <dgm:cxn modelId="{7D7DFA22-AAE8-41B5-B24D-105D95A040C9}" srcId="{10E374C9-69BA-486C-AE1E-B636AEBFD854}" destId="{3E6D5FF7-25A0-4AA9-A46A-877777BB17CA}" srcOrd="2" destOrd="0" parTransId="{7FAE1917-8FF6-44DD-A981-88CCA896A01A}" sibTransId="{3467C570-E0DA-4100-AB13-2F748D57C107}"/>
    <dgm:cxn modelId="{2392DC2D-4799-4B9A-9339-7FC64A89FFB8}" type="presOf" srcId="{58849F50-F7BC-4114-B94E-00D66403D096}" destId="{234F1F54-90FD-4C8F-9076-DE723FC51C40}" srcOrd="0" destOrd="2" presId="urn:microsoft.com/office/officeart/2005/8/layout/hList3"/>
    <dgm:cxn modelId="{D976FB3D-F30C-4117-A342-19FF483A20FF}" srcId="{8BC6DB9A-09CE-40D3-9AA5-04194F632DEC}" destId="{7B2D86F8-3749-4078-9DF0-80B4DF8A658D}" srcOrd="3" destOrd="0" parTransId="{744DC88B-F714-4A93-A2A3-AD06959488D0}" sibTransId="{1A12FB6D-9666-4B8E-855C-F59D9D52DB5C}"/>
    <dgm:cxn modelId="{002D255D-0EEB-430E-A051-D909525B59D4}" srcId="{10E374C9-69BA-486C-AE1E-B636AEBFD854}" destId="{E3FFA7F8-387F-4E7B-8E1E-FE767C3DF2B2}" srcOrd="0" destOrd="0" parTransId="{A7028E2C-6FA1-448F-8AFE-C6BA5D3100F5}" sibTransId="{EFAE6CFA-F3E4-4B0C-9651-F8850D726F84}"/>
    <dgm:cxn modelId="{438B6D61-20CB-4015-935C-88DBAC150809}" type="presOf" srcId="{B2CCD8D6-4A26-49AC-A75C-51350039E728}" destId="{54893BC3-DE83-4B69-A3D3-2440020FC576}" srcOrd="0" destOrd="1" presId="urn:microsoft.com/office/officeart/2005/8/layout/hList3"/>
    <dgm:cxn modelId="{6988C742-D121-49F4-A419-AE3E63BF7C4E}" type="presOf" srcId="{DDBF631A-6875-44C1-BC36-41DF2AC97083}" destId="{54893BC3-DE83-4B69-A3D3-2440020FC576}" srcOrd="0" destOrd="4" presId="urn:microsoft.com/office/officeart/2005/8/layout/hList3"/>
    <dgm:cxn modelId="{08F43963-3C5B-4F57-B5CC-DD8E9E8C69FF}" srcId="{179606FE-EFD1-4B0E-9C20-8034625BBB43}" destId="{9491CAE3-7E73-403B-913C-F796AC1C980D}" srcOrd="4" destOrd="0" parTransId="{C741F57E-9D0C-4469-A94F-4DDDCC6661AD}" sibTransId="{11D0DD31-0E7B-47AA-92ED-2667FB033FEE}"/>
    <dgm:cxn modelId="{E704A770-4599-49F2-80A2-E4D04A28C928}" srcId="{7B2D86F8-3749-4078-9DF0-80B4DF8A658D}" destId="{ED175599-328E-47CA-8879-FDE2F5435B4F}" srcOrd="1" destOrd="0" parTransId="{5ABB378A-838F-49CB-8E29-81A8D8E2705F}" sibTransId="{DCC2B747-6010-4AAF-9B57-E4DA7F5443F4}"/>
    <dgm:cxn modelId="{55D21652-5D80-41B4-97EA-C6B7692E81BF}" type="presOf" srcId="{179606FE-EFD1-4B0E-9C20-8034625BBB43}" destId="{1A6D3F0E-11F0-4835-8B8F-331DB3CEC250}" srcOrd="0" destOrd="0" presId="urn:microsoft.com/office/officeart/2005/8/layout/hList3"/>
    <dgm:cxn modelId="{B2ED5B53-8369-4C84-854E-8CC5A6B4BB12}" srcId="{8BC6DB9A-09CE-40D3-9AA5-04194F632DEC}" destId="{11C2692B-160A-42A9-AAEE-4B85157039E0}" srcOrd="0" destOrd="0" parTransId="{90AC249C-17EB-48F8-96D6-728A35471004}" sibTransId="{E177DC2D-23A9-4142-9FA6-B8009446AE11}"/>
    <dgm:cxn modelId="{58269753-6545-46CC-BB75-7D014A155BF9}" srcId="{179606FE-EFD1-4B0E-9C20-8034625BBB43}" destId="{179C406A-98E3-41A3-A8F5-3B26949EC1C4}" srcOrd="5" destOrd="0" parTransId="{AE22D8B5-A027-4C71-B61E-19992DAA1810}" sibTransId="{61FD3442-AA2E-4B4B-A2DC-7EF48A8FBE59}"/>
    <dgm:cxn modelId="{32C79380-334B-405E-B29A-114252BCCF8A}" type="presOf" srcId="{69B138A2-C439-46CB-B4C8-D5825A68D832}" destId="{586EF98A-7DAF-42A3-8FA3-02EDE9251A9B}" srcOrd="0" destOrd="1" presId="urn:microsoft.com/office/officeart/2005/8/layout/hList3"/>
    <dgm:cxn modelId="{36BA4481-49E8-4A89-883F-463BF750862B}" srcId="{11C2692B-160A-42A9-AAEE-4B85157039E0}" destId="{69B138A2-C439-46CB-B4C8-D5825A68D832}" srcOrd="0" destOrd="0" parTransId="{0529420C-793A-4E9F-9AE4-D91AC672CF21}" sibTransId="{83FC20EC-0EA6-444D-A6CB-97913C06424E}"/>
    <dgm:cxn modelId="{6DEE9482-04CF-41F6-AE44-896F2D56B876}" srcId="{7B2D86F8-3749-4078-9DF0-80B4DF8A658D}" destId="{B2CCD8D6-4A26-49AC-A75C-51350039E728}" srcOrd="0" destOrd="0" parTransId="{588C04C9-9A29-4E51-BB95-88EA7A297A72}" sibTransId="{6ECC41C1-7238-41D9-B702-7F32934B5819}"/>
    <dgm:cxn modelId="{46772294-9DE7-41DD-9403-7DA51960D021}" srcId="{179606FE-EFD1-4B0E-9C20-8034625BBB43}" destId="{B63FFD32-8A91-49D4-B06B-73C34547AE7D}" srcOrd="0" destOrd="0" parTransId="{DF152C7A-AF0C-477E-8AAA-200C2D26985B}" sibTransId="{886D2B3C-DA3C-4289-807E-0A0C5EF8A919}"/>
    <dgm:cxn modelId="{73B4FF9A-11E8-49C2-8E98-1218BA80CB64}" srcId="{7B2D86F8-3749-4078-9DF0-80B4DF8A658D}" destId="{36E96F9A-8E1F-4B09-9F5C-61E35886C7BE}" srcOrd="2" destOrd="0" parTransId="{AF656846-C0CE-45BA-80DF-323CCC0CD7C2}" sibTransId="{17A59B7A-43CC-42BF-9229-E9EEA291371B}"/>
    <dgm:cxn modelId="{E88101A4-3F7C-4E13-9B44-04817D77EDA0}" srcId="{179606FE-EFD1-4B0E-9C20-8034625BBB43}" destId="{1395BA21-1C2A-42E0-A018-E1128C01EEF8}" srcOrd="2" destOrd="0" parTransId="{FFF1AC78-D76B-4750-AC17-68F0B426B460}" sibTransId="{55F7B9FA-6AF1-41B9-8C00-703FFCE40750}"/>
    <dgm:cxn modelId="{E85EFAAE-5030-48D5-A1AA-04DD4D0B51B7}" type="presOf" srcId="{1395BA21-1C2A-42E0-A018-E1128C01EEF8}" destId="{1A6D3F0E-11F0-4835-8B8F-331DB3CEC250}" srcOrd="0" destOrd="3" presId="urn:microsoft.com/office/officeart/2005/8/layout/hList3"/>
    <dgm:cxn modelId="{E7C7EFCB-BDA8-42A1-926B-187C65B1E6CB}" srcId="{7B2D86F8-3749-4078-9DF0-80B4DF8A658D}" destId="{DDBF631A-6875-44C1-BC36-41DF2AC97083}" srcOrd="3" destOrd="0" parTransId="{78B47D96-1402-4299-9436-A39D60722D69}" sibTransId="{E2E1C832-D8EB-40A3-82AF-F9DC2324E3C9}"/>
    <dgm:cxn modelId="{C70022D2-DBBF-4511-946C-581A2439A3F9}" type="presOf" srcId="{B63FFD32-8A91-49D4-B06B-73C34547AE7D}" destId="{1A6D3F0E-11F0-4835-8B8F-331DB3CEC250}" srcOrd="0" destOrd="1" presId="urn:microsoft.com/office/officeart/2005/8/layout/hList3"/>
    <dgm:cxn modelId="{B2EA29D8-A6BD-4C43-8DEE-B6CD462904F2}" srcId="{8BC6DB9A-09CE-40D3-9AA5-04194F632DEC}" destId="{10E374C9-69BA-486C-AE1E-B636AEBFD854}" srcOrd="2" destOrd="0" parTransId="{9071B6A5-BEE0-4651-B43D-E63F0CA7736C}" sibTransId="{E57FA3AF-B807-465E-989F-67A9DACD44F6}"/>
    <dgm:cxn modelId="{DBEEC2E4-4190-4AFD-91BF-5242A9438A6E}" type="presOf" srcId="{10E374C9-69BA-486C-AE1E-B636AEBFD854}" destId="{234F1F54-90FD-4C8F-9076-DE723FC51C40}" srcOrd="0" destOrd="0" presId="urn:microsoft.com/office/officeart/2005/8/layout/hList3"/>
    <dgm:cxn modelId="{3820DCE5-0E2C-4DAC-A8A0-D50ADED2E540}" type="presOf" srcId="{36E96F9A-8E1F-4B09-9F5C-61E35886C7BE}" destId="{54893BC3-DE83-4B69-A3D3-2440020FC576}" srcOrd="0" destOrd="3" presId="urn:microsoft.com/office/officeart/2005/8/layout/hList3"/>
    <dgm:cxn modelId="{BCEB0AE9-3342-41CD-9447-2D973B6D7EA1}" type="presOf" srcId="{E9AD8F63-81D1-4DA5-8E75-C2FCC5206171}" destId="{CB0AC373-0C41-411A-9AF6-300CF077DCD0}" srcOrd="0" destOrd="0" presId="urn:microsoft.com/office/officeart/2005/8/layout/hList3"/>
    <dgm:cxn modelId="{F6C702EA-ABBC-4F6A-85CC-1092292EA265}" type="presOf" srcId="{7B2D86F8-3749-4078-9DF0-80B4DF8A658D}" destId="{54893BC3-DE83-4B69-A3D3-2440020FC576}" srcOrd="0" destOrd="0" presId="urn:microsoft.com/office/officeart/2005/8/layout/hList3"/>
    <dgm:cxn modelId="{ABA5DDEA-6C67-46F5-AD40-2A3F95DA3EFF}" type="presOf" srcId="{3E6D5FF7-25A0-4AA9-A46A-877777BB17CA}" destId="{234F1F54-90FD-4C8F-9076-DE723FC51C40}" srcOrd="0" destOrd="3" presId="urn:microsoft.com/office/officeart/2005/8/layout/hList3"/>
    <dgm:cxn modelId="{2D3F69ED-2C2B-4F82-9445-CAD446CA9D12}" type="presOf" srcId="{9491CAE3-7E73-403B-913C-F796AC1C980D}" destId="{1A6D3F0E-11F0-4835-8B8F-331DB3CEC250}" srcOrd="0" destOrd="5" presId="urn:microsoft.com/office/officeart/2005/8/layout/hList3"/>
    <dgm:cxn modelId="{D3A6EBEE-54A5-4484-8779-AB7D8FDDBF7F}" srcId="{E9AD8F63-81D1-4DA5-8E75-C2FCC5206171}" destId="{8BC6DB9A-09CE-40D3-9AA5-04194F632DEC}" srcOrd="0" destOrd="0" parTransId="{380A7CC6-F1D8-4D6A-A553-CE1A1D335154}" sibTransId="{44A7374E-BDBF-47A9-9459-938D9E3D5409}"/>
    <dgm:cxn modelId="{D22DECEE-1EBB-4D08-B7D6-093A39E105EC}" srcId="{179606FE-EFD1-4B0E-9C20-8034625BBB43}" destId="{3102FD71-125A-47AF-B78F-7BB91B73AB9D}" srcOrd="3" destOrd="0" parTransId="{6B395824-4EC3-48D2-9359-2524F4EB1795}" sibTransId="{4CEA2846-76A9-4707-B613-9C5FDDACA263}"/>
    <dgm:cxn modelId="{BCA524EF-C57C-42A5-8E62-2C5F0714ED97}" type="presOf" srcId="{E3FFA7F8-387F-4E7B-8E1E-FE767C3DF2B2}" destId="{234F1F54-90FD-4C8F-9076-DE723FC51C40}" srcOrd="0" destOrd="1" presId="urn:microsoft.com/office/officeart/2005/8/layout/hList3"/>
    <dgm:cxn modelId="{DA198DF0-15E3-4701-80A8-D402E8A0F224}" srcId="{179606FE-EFD1-4B0E-9C20-8034625BBB43}" destId="{B13A60A2-839F-4704-A861-37AD15B14413}" srcOrd="1" destOrd="0" parTransId="{2B10EC61-0D60-4AF4-9C55-9755E4F67EA7}" sibTransId="{60AEBAC9-0E75-4F3F-9449-499FF17B9A52}"/>
    <dgm:cxn modelId="{7098E3F1-400F-4450-A8B3-DC1610BD753B}" type="presOf" srcId="{11C2692B-160A-42A9-AAEE-4B85157039E0}" destId="{586EF98A-7DAF-42A3-8FA3-02EDE9251A9B}" srcOrd="0" destOrd="0" presId="urn:microsoft.com/office/officeart/2005/8/layout/hList3"/>
    <dgm:cxn modelId="{B38510F8-7423-4AF9-83F9-8BCC7EF678D5}" srcId="{10E374C9-69BA-486C-AE1E-B636AEBFD854}" destId="{58849F50-F7BC-4114-B94E-00D66403D096}" srcOrd="1" destOrd="0" parTransId="{66FD1D30-32C9-4E27-A79B-9FBD32725751}" sibTransId="{172C1E15-975C-4892-831D-52E2A247A807}"/>
    <dgm:cxn modelId="{5E3D3FFA-B9AE-48CF-81D0-FB62F7605E29}" type="presOf" srcId="{3102FD71-125A-47AF-B78F-7BB91B73AB9D}" destId="{1A6D3F0E-11F0-4835-8B8F-331DB3CEC250}" srcOrd="0" destOrd="4" presId="urn:microsoft.com/office/officeart/2005/8/layout/hList3"/>
    <dgm:cxn modelId="{44EECE3A-0C08-4FD3-A7A9-28E967DD9BE4}" type="presParOf" srcId="{CB0AC373-0C41-411A-9AF6-300CF077DCD0}" destId="{04FE91A6-CA4E-4823-88FB-3224C98ED1DE}" srcOrd="0" destOrd="0" presId="urn:microsoft.com/office/officeart/2005/8/layout/hList3"/>
    <dgm:cxn modelId="{18C323DF-D493-4FFC-98D1-6A223DD47752}" type="presParOf" srcId="{CB0AC373-0C41-411A-9AF6-300CF077DCD0}" destId="{E51D7DAB-C56F-40D9-BE63-DDD54F9E738F}" srcOrd="1" destOrd="0" presId="urn:microsoft.com/office/officeart/2005/8/layout/hList3"/>
    <dgm:cxn modelId="{B620EB55-E20B-4C9D-976F-08ACE4190624}" type="presParOf" srcId="{E51D7DAB-C56F-40D9-BE63-DDD54F9E738F}" destId="{586EF98A-7DAF-42A3-8FA3-02EDE9251A9B}" srcOrd="0" destOrd="0" presId="urn:microsoft.com/office/officeart/2005/8/layout/hList3"/>
    <dgm:cxn modelId="{37147003-A9E2-45C1-AE35-6D5EB6AF7877}" type="presParOf" srcId="{E51D7DAB-C56F-40D9-BE63-DDD54F9E738F}" destId="{1A6D3F0E-11F0-4835-8B8F-331DB3CEC250}" srcOrd="1" destOrd="0" presId="urn:microsoft.com/office/officeart/2005/8/layout/hList3"/>
    <dgm:cxn modelId="{34D7B402-E24F-4938-BD2B-DE87F6182421}" type="presParOf" srcId="{E51D7DAB-C56F-40D9-BE63-DDD54F9E738F}" destId="{234F1F54-90FD-4C8F-9076-DE723FC51C40}" srcOrd="2" destOrd="0" presId="urn:microsoft.com/office/officeart/2005/8/layout/hList3"/>
    <dgm:cxn modelId="{14E82631-AEA4-43B0-8BF2-166708EFF2B0}" type="presParOf" srcId="{E51D7DAB-C56F-40D9-BE63-DDD54F9E738F}" destId="{54893BC3-DE83-4B69-A3D3-2440020FC576}" srcOrd="3" destOrd="0" presId="urn:microsoft.com/office/officeart/2005/8/layout/hList3"/>
    <dgm:cxn modelId="{B92BD4A3-EF39-489F-8903-29EB4D8DFB26}" type="presParOf" srcId="{CB0AC373-0C41-411A-9AF6-300CF077DCD0}" destId="{2E547319-04BC-48C1-97DB-5D1289BCBD8C}" srcOrd="2" destOrd="0" presId="urn:microsoft.com/office/officeart/2005/8/layout/hList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E91A6-CA4E-4823-88FB-3224C98ED1DE}">
      <dsp:nvSpPr>
        <dsp:cNvPr id="0" name=""/>
        <dsp:cNvSpPr/>
      </dsp:nvSpPr>
      <dsp:spPr>
        <a:xfrm>
          <a:off x="0" y="644143"/>
          <a:ext cx="10047514" cy="866812"/>
        </a:xfrm>
        <a:prstGeom prst="rect">
          <a:avLst/>
        </a:prstGeom>
        <a:solidFill>
          <a:srgbClr val="00125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000" b="1" kern="1200" dirty="0">
              <a:solidFill>
                <a:srgbClr val="FFC000"/>
              </a:solidFill>
            </a:rPr>
            <a:t>Transports</a:t>
          </a:r>
          <a:endParaRPr lang="fr-BE" sz="4000" kern="1200" dirty="0"/>
        </a:p>
      </dsp:txBody>
      <dsp:txXfrm>
        <a:off x="0" y="644143"/>
        <a:ext cx="10047514" cy="866812"/>
      </dsp:txXfrm>
    </dsp:sp>
    <dsp:sp modelId="{586EF98A-7DAF-42A3-8FA3-02EDE9251A9B}">
      <dsp:nvSpPr>
        <dsp:cNvPr id="0" name=""/>
        <dsp:cNvSpPr/>
      </dsp:nvSpPr>
      <dsp:spPr>
        <a:xfrm>
          <a:off x="618" y="1628296"/>
          <a:ext cx="2409446" cy="3952462"/>
        </a:xfrm>
        <a:prstGeom prst="rect">
          <a:avLst/>
        </a:prstGeom>
        <a:solidFill>
          <a:srgbClr val="0012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b="1" kern="1200" dirty="0">
              <a:solidFill>
                <a:srgbClr val="FFC000"/>
              </a:solidFill>
            </a:rPr>
            <a:t>Ports</a:t>
          </a:r>
          <a:endParaRPr lang="fr-FR" sz="2600" b="1" kern="1200" dirty="0">
            <a:solidFill>
              <a:srgbClr val="FFC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b="1" kern="1200" dirty="0"/>
            <a:t>Security, </a:t>
          </a:r>
          <a:r>
            <a:rPr lang="fr-BE" sz="2000" b="1" kern="1200" dirty="0" err="1"/>
            <a:t>safety</a:t>
          </a:r>
          <a:r>
            <a:rPr lang="fr-BE" sz="2000" b="1" kern="1200" dirty="0"/>
            <a:t> and </a:t>
          </a:r>
          <a:r>
            <a:rPr lang="fr-BE" sz="2000" b="1" kern="1200" dirty="0" err="1"/>
            <a:t>decongestion</a:t>
          </a:r>
          <a:endParaRPr lang="fr-FR" sz="2000" b="1" kern="1200" dirty="0"/>
        </a:p>
      </dsp:txBody>
      <dsp:txXfrm>
        <a:off x="618" y="1628296"/>
        <a:ext cx="2409446" cy="3952462"/>
      </dsp:txXfrm>
    </dsp:sp>
    <dsp:sp modelId="{1A6D3F0E-11F0-4835-8B8F-331DB3CEC250}">
      <dsp:nvSpPr>
        <dsp:cNvPr id="0" name=""/>
        <dsp:cNvSpPr/>
      </dsp:nvSpPr>
      <dsp:spPr>
        <a:xfrm>
          <a:off x="2410064" y="1628296"/>
          <a:ext cx="2732522" cy="3952462"/>
        </a:xfrm>
        <a:prstGeom prst="rect">
          <a:avLst/>
        </a:prstGeom>
        <a:solidFill>
          <a:srgbClr val="0012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b="1" kern="1200" dirty="0">
              <a:solidFill>
                <a:srgbClr val="FFC000"/>
              </a:solidFill>
            </a:rPr>
            <a:t>Corridors</a:t>
          </a:r>
          <a:endParaRPr lang="fr-FR" sz="2600" b="1" kern="1200" dirty="0">
            <a:solidFill>
              <a:srgbClr val="FFC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/>
            <a:t>Road transport</a:t>
          </a:r>
          <a:endParaRPr lang="fr-FR" sz="2000" b="1" kern="1200" dirty="0">
            <a:solidFill>
              <a:srgbClr val="FFC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/>
            <a:t>Road maintenance fund</a:t>
          </a:r>
          <a:endParaRPr lang="fr-FR" sz="2000" b="1" kern="1200" dirty="0">
            <a:solidFill>
              <a:srgbClr val="FFC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/>
            <a:t>PPP (Public-Private Partnership)</a:t>
          </a:r>
          <a:endParaRPr lang="fr-FR" sz="2000" b="1" kern="1200" dirty="0">
            <a:solidFill>
              <a:srgbClr val="FFC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/>
            <a:t>Rail transport</a:t>
          </a:r>
          <a:endParaRPr lang="fr-FR" sz="2000" b="1" kern="1200" dirty="0">
            <a:solidFill>
              <a:srgbClr val="FFC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/>
            <a:t>Training</a:t>
          </a:r>
          <a:endParaRPr lang="fr-FR" sz="2000" b="1" kern="1200" dirty="0">
            <a:solidFill>
              <a:srgbClr val="FFC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/>
            <a:t>Digitalization</a:t>
          </a:r>
          <a:endParaRPr lang="fr-FR" sz="2000" b="1" kern="1200" dirty="0">
            <a:solidFill>
              <a:srgbClr val="FFC000"/>
            </a:solidFill>
          </a:endParaRPr>
        </a:p>
      </dsp:txBody>
      <dsp:txXfrm>
        <a:off x="2410064" y="1628296"/>
        <a:ext cx="2732522" cy="3952462"/>
      </dsp:txXfrm>
    </dsp:sp>
    <dsp:sp modelId="{234F1F54-90FD-4C8F-9076-DE723FC51C40}">
      <dsp:nvSpPr>
        <dsp:cNvPr id="0" name=""/>
        <dsp:cNvSpPr/>
      </dsp:nvSpPr>
      <dsp:spPr>
        <a:xfrm>
          <a:off x="5142587" y="1628296"/>
          <a:ext cx="2433637" cy="3952462"/>
        </a:xfrm>
        <a:prstGeom prst="rect">
          <a:avLst/>
        </a:prstGeom>
        <a:solidFill>
          <a:srgbClr val="0012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b="1" kern="1200" dirty="0" err="1">
              <a:solidFill>
                <a:srgbClr val="FFC000"/>
              </a:solidFill>
            </a:rPr>
            <a:t>Logistics</a:t>
          </a:r>
          <a:endParaRPr lang="fr-FR" sz="2600" b="1" kern="1200" dirty="0">
            <a:solidFill>
              <a:srgbClr val="FFC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b="1" kern="1200" dirty="0"/>
            <a:t>Dry ports</a:t>
          </a:r>
          <a:endParaRPr lang="fr-FR" sz="2000" b="1" kern="1200" dirty="0">
            <a:solidFill>
              <a:srgbClr val="FFC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b="1" kern="1200" dirty="0"/>
            <a:t>Lagoon </a:t>
          </a:r>
          <a:r>
            <a:rPr lang="fr-BE" sz="2000" b="1" kern="1200" dirty="0" err="1"/>
            <a:t>freight</a:t>
          </a:r>
          <a:endParaRPr lang="fr-FR" sz="2000" b="1" kern="1200" dirty="0">
            <a:solidFill>
              <a:srgbClr val="FFC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b="1" kern="1200"/>
            <a:t>Weigh stations</a:t>
          </a:r>
          <a:endParaRPr lang="fr-FR" sz="2000" b="1" kern="1200" dirty="0">
            <a:solidFill>
              <a:srgbClr val="FFC000"/>
            </a:solidFill>
          </a:endParaRPr>
        </a:p>
      </dsp:txBody>
      <dsp:txXfrm>
        <a:off x="5142587" y="1628296"/>
        <a:ext cx="2433637" cy="3952462"/>
      </dsp:txXfrm>
    </dsp:sp>
    <dsp:sp modelId="{54893BC3-DE83-4B69-A3D3-2440020FC576}">
      <dsp:nvSpPr>
        <dsp:cNvPr id="0" name=""/>
        <dsp:cNvSpPr/>
      </dsp:nvSpPr>
      <dsp:spPr>
        <a:xfrm>
          <a:off x="7576842" y="1640905"/>
          <a:ext cx="2470671" cy="3952462"/>
        </a:xfrm>
        <a:prstGeom prst="rect">
          <a:avLst/>
        </a:prstGeom>
        <a:solidFill>
          <a:srgbClr val="0012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b="1" kern="1200" dirty="0" err="1">
              <a:solidFill>
                <a:srgbClr val="FFC000"/>
              </a:solidFill>
            </a:rPr>
            <a:t>Sustainable</a:t>
          </a:r>
          <a:r>
            <a:rPr lang="fr-BE" sz="2600" b="1" kern="1200" dirty="0">
              <a:solidFill>
                <a:srgbClr val="FFC000"/>
              </a:solidFill>
            </a:rPr>
            <a:t> </a:t>
          </a:r>
          <a:r>
            <a:rPr lang="fr-BE" sz="2600" b="1" kern="1200" dirty="0" err="1">
              <a:solidFill>
                <a:srgbClr val="FFC000"/>
              </a:solidFill>
            </a:rPr>
            <a:t>urban</a:t>
          </a:r>
          <a:r>
            <a:rPr lang="fr-BE" sz="2600" b="1" kern="1200" dirty="0">
              <a:solidFill>
                <a:srgbClr val="FFC000"/>
              </a:solidFill>
            </a:rPr>
            <a:t> </a:t>
          </a:r>
          <a:r>
            <a:rPr lang="fr-BE" sz="2600" b="1" kern="1200" dirty="0" err="1">
              <a:solidFill>
                <a:srgbClr val="FFC000"/>
              </a:solidFill>
            </a:rPr>
            <a:t>Mobility</a:t>
          </a:r>
          <a:endParaRPr lang="fr-FR" sz="2600" b="1" kern="1200" dirty="0">
            <a:solidFill>
              <a:srgbClr val="FFC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>
              <a:solidFill>
                <a:schemeClr val="bg1"/>
              </a:solidFill>
            </a:rPr>
            <a:t>Lagoon </a:t>
          </a:r>
          <a:r>
            <a:rPr lang="fr-FR" sz="2000" b="1" kern="1200" dirty="0" err="1">
              <a:solidFill>
                <a:schemeClr val="bg1"/>
              </a:solidFill>
            </a:rPr>
            <a:t>mobility</a:t>
          </a:r>
          <a:endParaRPr lang="fr-FR" sz="2000" b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>
              <a:solidFill>
                <a:schemeClr val="bg1"/>
              </a:solidFill>
            </a:rPr>
            <a:t>Intelligent Transport </a:t>
          </a:r>
          <a:r>
            <a:rPr lang="fr-FR" sz="2000" b="1" kern="1200" dirty="0" err="1">
              <a:solidFill>
                <a:schemeClr val="bg1"/>
              </a:solidFill>
            </a:rPr>
            <a:t>Sytems</a:t>
          </a:r>
          <a:endParaRPr lang="fr-FR" sz="2000" b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>
              <a:solidFill>
                <a:schemeClr val="bg1"/>
              </a:solidFill>
            </a:rPr>
            <a:t>Electric </a:t>
          </a:r>
          <a:r>
            <a:rPr lang="fr-FR" sz="2000" b="1" kern="1200" dirty="0" err="1">
              <a:solidFill>
                <a:schemeClr val="bg1"/>
              </a:solidFill>
            </a:rPr>
            <a:t>Mobility</a:t>
          </a:r>
          <a:endParaRPr lang="fr-FR" sz="2000" b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 err="1">
              <a:solidFill>
                <a:schemeClr val="bg1"/>
              </a:solidFill>
            </a:rPr>
            <a:t>Operational</a:t>
          </a:r>
          <a:r>
            <a:rPr lang="fr-FR" sz="2000" b="1" kern="1200" dirty="0">
              <a:solidFill>
                <a:schemeClr val="bg1"/>
              </a:solidFill>
            </a:rPr>
            <a:t> Support and Passenger Information </a:t>
          </a:r>
          <a:r>
            <a:rPr lang="fr-FR" sz="2000" b="1" kern="1200" dirty="0" err="1">
              <a:solidFill>
                <a:schemeClr val="bg1"/>
              </a:solidFill>
            </a:rPr>
            <a:t>Systems</a:t>
          </a:r>
          <a:endParaRPr lang="fr-FR" sz="2000" b="1" kern="1200" dirty="0">
            <a:solidFill>
              <a:schemeClr val="bg1"/>
            </a:solidFill>
          </a:endParaRPr>
        </a:p>
      </dsp:txBody>
      <dsp:txXfrm>
        <a:off x="7576842" y="1640905"/>
        <a:ext cx="2470671" cy="3952462"/>
      </dsp:txXfrm>
    </dsp:sp>
    <dsp:sp modelId="{2E547319-04BC-48C1-97DB-5D1289BCBD8C}">
      <dsp:nvSpPr>
        <dsp:cNvPr id="0" name=""/>
        <dsp:cNvSpPr/>
      </dsp:nvSpPr>
      <dsp:spPr>
        <a:xfrm>
          <a:off x="0" y="5515570"/>
          <a:ext cx="10047514" cy="439162"/>
        </a:xfrm>
        <a:prstGeom prst="rect">
          <a:avLst/>
        </a:prstGeom>
        <a:solidFill>
          <a:srgbClr val="00125C"/>
        </a:solidFill>
        <a:ln>
          <a:solidFill>
            <a:srgbClr val="FFCC0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458CF-BC57-01A7-4E1A-F7165A1F6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083B0A7-C1C1-8A96-1E35-DA59D7D1C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8C94454-BF63-400C-F8B8-08DBCE7A1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39570C-F751-E412-3E64-DE42E1EB1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6FB5-38FE-134F-A162-1752DA31180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08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8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001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blue dotted wave on a black background&#10;&#10;Description automatically generated">
            <a:extLst>
              <a:ext uri="{FF2B5EF4-FFF2-40B4-BE49-F238E27FC236}">
                <a16:creationId xmlns:a16="http://schemas.microsoft.com/office/drawing/2014/main" id="{FDC35F7D-B3A2-5A12-A18B-CDE55045A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35" y="-2612142"/>
            <a:ext cx="7562103" cy="52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1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E8AE9-9A2C-2353-3836-F512D7E4A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1717" y="2090580"/>
            <a:ext cx="11697770" cy="80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EEF2378-1407-07F1-4DD1-6BCF8304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A3ED2095-FF2E-0F67-36E4-6296E7D0CD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2100" y="1260767"/>
            <a:ext cx="10124152" cy="501999"/>
          </a:xfrm>
        </p:spPr>
        <p:txBody>
          <a:bodyPr vert="horz" lIns="91440" tIns="45720" rIns="91440" bIns="45720" rtlCol="0">
            <a:normAutofit fontScale="92500" lnSpcReduction="10000"/>
          </a:bodyPr>
          <a:lstStyle>
            <a:lvl1pPr>
              <a:defRPr lang="nl-NL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202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solidFill>
          <a:srgbClr val="001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">
            <a:extLst>
              <a:ext uri="{FF2B5EF4-FFF2-40B4-BE49-F238E27FC236}">
                <a16:creationId xmlns:a16="http://schemas.microsoft.com/office/drawing/2014/main" id="{5DEE2CEA-4F3D-EC79-B8CD-7057ABE9A1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31443" r="7405" b="37383"/>
          <a:stretch/>
        </p:blipFill>
        <p:spPr>
          <a:xfrm>
            <a:off x="-2351314" y="4476389"/>
            <a:ext cx="15936685" cy="355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">
    <p:bg>
      <p:bgPr>
        <a:solidFill>
          <a:srgbClr val="FF5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">
            <a:extLst>
              <a:ext uri="{FF2B5EF4-FFF2-40B4-BE49-F238E27FC236}">
                <a16:creationId xmlns:a16="http://schemas.microsoft.com/office/drawing/2014/main" id="{5DEE2CEA-4F3D-EC79-B8CD-7057ABE9A1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31443" r="7405" b="37383"/>
          <a:stretch/>
        </p:blipFill>
        <p:spPr>
          <a:xfrm>
            <a:off x="-2351314" y="4476389"/>
            <a:ext cx="15936685" cy="355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6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">
    <p:bg>
      <p:bgPr>
        <a:solidFill>
          <a:srgbClr val="18B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">
            <a:extLst>
              <a:ext uri="{FF2B5EF4-FFF2-40B4-BE49-F238E27FC236}">
                <a16:creationId xmlns:a16="http://schemas.microsoft.com/office/drawing/2014/main" id="{5DEE2CEA-4F3D-EC79-B8CD-7057ABE9A1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31443" r="7405" b="37383"/>
          <a:stretch/>
        </p:blipFill>
        <p:spPr>
          <a:xfrm>
            <a:off x="-2351314" y="4476389"/>
            <a:ext cx="15936685" cy="355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7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">
    <p:bg>
      <p:bgPr>
        <a:solidFill>
          <a:srgbClr val="FFCC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DEE2CEA-4F3D-EC79-B8CD-7057ABE9A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8" b="33878"/>
          <a:stretch/>
        </p:blipFill>
        <p:spPr>
          <a:xfrm>
            <a:off x="-2351314" y="4476389"/>
            <a:ext cx="15936685" cy="355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">
    <p:bg>
      <p:bgPr>
        <a:solidFill>
          <a:srgbClr val="001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">
            <a:extLst>
              <a:ext uri="{FF2B5EF4-FFF2-40B4-BE49-F238E27FC236}">
                <a16:creationId xmlns:a16="http://schemas.microsoft.com/office/drawing/2014/main" id="{5DEE2CEA-4F3D-EC79-B8CD-7057ABE9A1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31443" r="7405" b="37383"/>
          <a:stretch/>
        </p:blipFill>
        <p:spPr>
          <a:xfrm>
            <a:off x="-2351314" y="4476389"/>
            <a:ext cx="15936685" cy="355001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3BD90E6-D4D2-E5C9-25AF-DF0A17E258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008" y="356858"/>
            <a:ext cx="2781300" cy="1666875"/>
          </a:xfrm>
          <a:prstGeom prst="rect">
            <a:avLst/>
          </a:prstGeom>
        </p:spPr>
      </p:pic>
      <p:pic>
        <p:nvPicPr>
          <p:cNvPr id="3" name="Picture 2" descr="A blue flag with yellow stars in a circle&#10;&#10;Description automatically generated">
            <a:extLst>
              <a:ext uri="{FF2B5EF4-FFF2-40B4-BE49-F238E27FC236}">
                <a16:creationId xmlns:a16="http://schemas.microsoft.com/office/drawing/2014/main" id="{2FA972DF-8582-1EA0-2875-B02C3B2CA34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00694" y="977668"/>
            <a:ext cx="1142799" cy="776732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CECCEF0F-1490-156D-6930-F5A4DC50AD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66375" y="977900"/>
            <a:ext cx="1130300" cy="776288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/>
          <a:lstStyle>
            <a:lvl1pPr marL="7620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BE" err="1"/>
              <a:t>Your</a:t>
            </a:r>
            <a:r>
              <a:rPr lang="fr-BE"/>
              <a:t> </a:t>
            </a:r>
            <a:r>
              <a:rPr lang="fr-BE" err="1"/>
              <a:t>counrty</a:t>
            </a:r>
            <a:endParaRPr lang="en-I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1C7B26-41B0-DCD9-ED6D-FED06CBB0F23}"/>
              </a:ext>
            </a:extLst>
          </p:cNvPr>
          <p:cNvGrpSpPr/>
          <p:nvPr userDrawn="1"/>
        </p:nvGrpSpPr>
        <p:grpSpPr>
          <a:xfrm>
            <a:off x="2865221" y="2017484"/>
            <a:ext cx="6583616" cy="2619403"/>
            <a:chOff x="2865221" y="2017484"/>
            <a:chExt cx="6583616" cy="26194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A07C69-856B-CA4C-0E35-0F1E651439F4}"/>
                </a:ext>
              </a:extLst>
            </p:cNvPr>
            <p:cNvSpPr txBox="1"/>
            <p:nvPr userDrawn="1"/>
          </p:nvSpPr>
          <p:spPr>
            <a:xfrm>
              <a:off x="2865221" y="2017484"/>
              <a:ext cx="63300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4000" b="1">
                  <a:solidFill>
                    <a:srgbClr val="FFCC03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TEMPLATE </a:t>
              </a:r>
            </a:p>
            <a:p>
              <a:r>
                <a:rPr lang="fr-BE" sz="4000" b="1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Event</a:t>
              </a:r>
              <a:r>
                <a:rPr lang="fr-BE" sz="4000" b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fr-BE" sz="4000" b="1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presentation</a:t>
              </a:r>
              <a:endParaRPr lang="en-IE" sz="4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35DB11-3A4D-0A6F-845A-0AF5949258E2}"/>
                </a:ext>
              </a:extLst>
            </p:cNvPr>
            <p:cNvSpPr txBox="1"/>
            <p:nvPr userDrawn="1"/>
          </p:nvSpPr>
          <p:spPr>
            <a:xfrm>
              <a:off x="2906285" y="3319697"/>
              <a:ext cx="4177799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b="1">
                  <a:solidFill>
                    <a:schemeClr val="bg1"/>
                  </a:solidFill>
                </a:rPr>
                <a:t>You can </a:t>
              </a:r>
              <a:r>
                <a:rPr lang="fr-BE" sz="1200" b="1" err="1">
                  <a:solidFill>
                    <a:schemeClr val="bg1"/>
                  </a:solidFill>
                </a:rPr>
                <a:t>choose</a:t>
              </a:r>
              <a:r>
                <a:rPr lang="fr-BE" sz="1200" b="1">
                  <a:solidFill>
                    <a:schemeClr val="bg1"/>
                  </a:solidFill>
                </a:rPr>
                <a:t> </a:t>
              </a:r>
              <a:r>
                <a:rPr lang="fr-BE" sz="1200" b="1" err="1">
                  <a:solidFill>
                    <a:schemeClr val="bg1"/>
                  </a:solidFill>
                </a:rPr>
                <a:t>between</a:t>
              </a:r>
              <a:r>
                <a:rPr lang="fr-BE" sz="1200" b="1">
                  <a:solidFill>
                    <a:schemeClr val="bg1"/>
                  </a:solidFill>
                </a:rPr>
                <a:t> </a:t>
              </a:r>
              <a:r>
                <a:rPr lang="fr-BE" sz="1200" b="1" err="1">
                  <a:solidFill>
                    <a:schemeClr val="bg1"/>
                  </a:solidFill>
                </a:rPr>
                <a:t>those</a:t>
              </a:r>
              <a:r>
                <a:rPr lang="fr-BE" sz="1200" b="1">
                  <a:solidFill>
                    <a:schemeClr val="bg1"/>
                  </a:solidFill>
                </a:rPr>
                <a:t> </a:t>
              </a:r>
              <a:r>
                <a:rPr lang="fr-BE" sz="1200" b="1" err="1">
                  <a:solidFill>
                    <a:schemeClr val="bg1"/>
                  </a:solidFill>
                </a:rPr>
                <a:t>colors</a:t>
              </a:r>
              <a:r>
                <a:rPr lang="fr-BE" sz="1200" b="1">
                  <a:solidFill>
                    <a:schemeClr val="bg1"/>
                  </a:solidFill>
                </a:rPr>
                <a:t>:</a:t>
              </a:r>
              <a:endParaRPr lang="en-IE" sz="1200" b="1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09BBEA4-EDBA-3FDC-35A5-965457414EB0}"/>
                </a:ext>
              </a:extLst>
            </p:cNvPr>
            <p:cNvSpPr/>
            <p:nvPr userDrawn="1"/>
          </p:nvSpPr>
          <p:spPr>
            <a:xfrm>
              <a:off x="2865221" y="3778180"/>
              <a:ext cx="858707" cy="858707"/>
            </a:xfrm>
            <a:prstGeom prst="ellipse">
              <a:avLst/>
            </a:prstGeom>
            <a:solidFill>
              <a:srgbClr val="0053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8437BE-3478-C165-7EA2-7D16763FD153}"/>
                </a:ext>
              </a:extLst>
            </p:cNvPr>
            <p:cNvSpPr/>
            <p:nvPr userDrawn="1"/>
          </p:nvSpPr>
          <p:spPr>
            <a:xfrm>
              <a:off x="5159595" y="3771324"/>
              <a:ext cx="858707" cy="858707"/>
            </a:xfrm>
            <a:prstGeom prst="ellipse">
              <a:avLst/>
            </a:prstGeom>
            <a:solidFill>
              <a:srgbClr val="A43E9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E988F7-2062-03D4-6598-C1B7C42573CA}"/>
                </a:ext>
              </a:extLst>
            </p:cNvPr>
            <p:cNvSpPr/>
            <p:nvPr userDrawn="1"/>
          </p:nvSpPr>
          <p:spPr>
            <a:xfrm>
              <a:off x="4012408" y="3778180"/>
              <a:ext cx="858707" cy="858707"/>
            </a:xfrm>
            <a:prstGeom prst="ellipse">
              <a:avLst/>
            </a:prstGeom>
            <a:solidFill>
              <a:srgbClr val="FFCD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rgbClr val="FFCD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4EED3F5-69F8-DD48-0271-EF9BAA76DA1D}"/>
                </a:ext>
              </a:extLst>
            </p:cNvPr>
            <p:cNvSpPr/>
            <p:nvPr userDrawn="1"/>
          </p:nvSpPr>
          <p:spPr>
            <a:xfrm>
              <a:off x="6306782" y="3771323"/>
              <a:ext cx="858707" cy="858707"/>
            </a:xfrm>
            <a:prstGeom prst="ellipse">
              <a:avLst/>
            </a:prstGeom>
            <a:solidFill>
              <a:srgbClr val="00BBA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rgbClr val="00BBA9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8B2BF01-0AE2-70E2-280B-B486C4F23634}"/>
                </a:ext>
              </a:extLst>
            </p:cNvPr>
            <p:cNvSpPr/>
            <p:nvPr userDrawn="1"/>
          </p:nvSpPr>
          <p:spPr>
            <a:xfrm>
              <a:off x="7448456" y="3771322"/>
              <a:ext cx="858707" cy="858707"/>
            </a:xfrm>
            <a:prstGeom prst="ellipse">
              <a:avLst/>
            </a:prstGeom>
            <a:solidFill>
              <a:srgbClr val="000A5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D0964C5-F9FA-EFEF-7D2D-5952982A167F}"/>
                </a:ext>
              </a:extLst>
            </p:cNvPr>
            <p:cNvSpPr/>
            <p:nvPr userDrawn="1"/>
          </p:nvSpPr>
          <p:spPr>
            <a:xfrm>
              <a:off x="8590130" y="3778180"/>
              <a:ext cx="858707" cy="858707"/>
            </a:xfrm>
            <a:prstGeom prst="ellipse">
              <a:avLst/>
            </a:prstGeom>
            <a:solidFill>
              <a:srgbClr val="FF5C5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43873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844" y="695007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72" r:id="rId5"/>
    <p:sldLayoutId id="2147483673" r:id="rId6"/>
    <p:sldLayoutId id="2147483674" r:id="rId7"/>
    <p:sldLayoutId id="2147483671" r:id="rId8"/>
    <p:sldLayoutId id="2147483651" r:id="rId9"/>
    <p:sldLayoutId id="2147483669" r:id="rId10"/>
    <p:sldLayoutId id="2147483670" r:id="rId11"/>
    <p:sldLayoutId id="2147483650" r:id="rId12"/>
    <p:sldLayoutId id="2147483660" r:id="rId13"/>
    <p:sldLayoutId id="2147483652" r:id="rId14"/>
    <p:sldLayoutId id="2147483661" r:id="rId15"/>
    <p:sldLayoutId id="2147483653" r:id="rId16"/>
    <p:sldLayoutId id="2147483654" r:id="rId17"/>
    <p:sldLayoutId id="2147483659" r:id="rId18"/>
    <p:sldLayoutId id="2147483658" r:id="rId19"/>
    <p:sldLayoutId id="2147483666" r:id="rId20"/>
    <p:sldLayoutId id="2147483667" r:id="rId21"/>
    <p:sldLayoutId id="2147483668" r:id="rId22"/>
    <p:sldLayoutId id="2147483655" r:id="rId23"/>
    <p:sldLayoutId id="2147483675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sv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unity.eu-africabusinessforum.eu/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23.png"/><Relationship Id="rId5" Type="http://schemas.openxmlformats.org/officeDocument/2006/relationships/image" Target="../media/image30.png"/><Relationship Id="rId10" Type="http://schemas.openxmlformats.org/officeDocument/2006/relationships/image" Target="../media/image7.svg"/><Relationship Id="rId4" Type="http://schemas.openxmlformats.org/officeDocument/2006/relationships/image" Target="../media/image29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19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-3802063"/>
            <a:ext cx="10675938" cy="2387600"/>
          </a:xfrm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XX-EU</a:t>
            </a:r>
            <a:r>
              <a:rPr lang="en-GB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GB">
                <a:solidFill>
                  <a:srgbClr val="FFCC0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Business Forum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B6467D0-96CF-3F4F-E89F-F61805933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55" y="361974"/>
            <a:ext cx="2340612" cy="1402764"/>
          </a:xfrm>
          <a:prstGeom prst="rect">
            <a:avLst/>
          </a:prstGeom>
        </p:spPr>
      </p:pic>
      <p:pic>
        <p:nvPicPr>
          <p:cNvPr id="9" name="Picture 8" descr="A blue flag with yellow stars in a circle&#10;&#10;Description automatically generated">
            <a:extLst>
              <a:ext uri="{FF2B5EF4-FFF2-40B4-BE49-F238E27FC236}">
                <a16:creationId xmlns:a16="http://schemas.microsoft.com/office/drawing/2014/main" id="{426CA3E8-AFFA-21D4-A66D-DDC1CEC66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194" y="928055"/>
            <a:ext cx="959954" cy="6524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E704BC-C979-2183-30E5-28409E083AC5}"/>
              </a:ext>
            </a:extLst>
          </p:cNvPr>
          <p:cNvSpPr txBox="1"/>
          <p:nvPr/>
        </p:nvSpPr>
        <p:spPr>
          <a:xfrm>
            <a:off x="987379" y="2856803"/>
            <a:ext cx="1080275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BE" sz="2800" b="1" dirty="0">
                <a:solidFill>
                  <a:schemeClr val="accent5"/>
                </a:solidFill>
                <a:latin typeface="Noto Sans"/>
                <a:ea typeface="Noto Sans"/>
                <a:cs typeface="Noto Sans"/>
              </a:rPr>
              <a:t>Investments on the Abidjan-Lagos and Abidjan-Ouagadougou corridors (Côte d'Ivoire, Bénin, Burkina Faso, Ghana, Nigéria, Togo)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9C2DA-5878-FC6F-EA1F-7ED5BFE5883D}"/>
              </a:ext>
            </a:extLst>
          </p:cNvPr>
          <p:cNvSpPr txBox="1"/>
          <p:nvPr/>
        </p:nvSpPr>
        <p:spPr>
          <a:xfrm>
            <a:off x="1910292" y="4440234"/>
            <a:ext cx="607357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sz="3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Abidjan</a:t>
            </a:r>
          </a:p>
          <a:p>
            <a:r>
              <a:rPr lang="fr-BE" sz="36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30 Mars – 01 Avril</a:t>
            </a:r>
            <a:r>
              <a:rPr lang="fr-BE" sz="3600" b="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2026</a:t>
            </a:r>
            <a:endParaRPr lang="en-IE" sz="3600" b="0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  <a:p>
            <a:endParaRPr lang="en-I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 descr="File:Flag of Côte d'Ivoire.svg - Wikimedia Commons">
            <a:extLst>
              <a:ext uri="{FF2B5EF4-FFF2-40B4-BE49-F238E27FC236}">
                <a16:creationId xmlns:a16="http://schemas.microsoft.com/office/drawing/2014/main" id="{4EEFA2FD-D411-631A-1025-B6184358E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843" y="932609"/>
            <a:ext cx="938493" cy="633693"/>
          </a:xfrm>
          <a:prstGeom prst="rect">
            <a:avLst/>
          </a:prstGeom>
        </p:spPr>
      </p:pic>
      <p:pic>
        <p:nvPicPr>
          <p:cNvPr id="3" name="Afbeelding 2" descr="Flag of Benin - Wikipedia">
            <a:extLst>
              <a:ext uri="{FF2B5EF4-FFF2-40B4-BE49-F238E27FC236}">
                <a16:creationId xmlns:a16="http://schemas.microsoft.com/office/drawing/2014/main" id="{FA619411-5582-49DC-2A54-901CED319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313" y="943815"/>
            <a:ext cx="927287" cy="633693"/>
          </a:xfrm>
          <a:prstGeom prst="rect">
            <a:avLst/>
          </a:prstGeom>
        </p:spPr>
      </p:pic>
      <p:pic>
        <p:nvPicPr>
          <p:cNvPr id="5" name="Afbeelding 4" descr="Flag of Burkina Faso | Colors, Symbols, Meaning | Britannica">
            <a:extLst>
              <a:ext uri="{FF2B5EF4-FFF2-40B4-BE49-F238E27FC236}">
                <a16:creationId xmlns:a16="http://schemas.microsoft.com/office/drawing/2014/main" id="{39ED1D2E-0AA8-A23C-69D6-F76D869506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754" y="932609"/>
            <a:ext cx="960905" cy="633693"/>
          </a:xfrm>
          <a:prstGeom prst="rect">
            <a:avLst/>
          </a:prstGeom>
        </p:spPr>
      </p:pic>
      <p:pic>
        <p:nvPicPr>
          <p:cNvPr id="6" name="Afbeelding 5" descr="Flag of Ghana - Wikipedia">
            <a:extLst>
              <a:ext uri="{FF2B5EF4-FFF2-40B4-BE49-F238E27FC236}">
                <a16:creationId xmlns:a16="http://schemas.microsoft.com/office/drawing/2014/main" id="{24C3A955-3834-8CD6-0783-FE28995713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5019" y="921403"/>
            <a:ext cx="938493" cy="633693"/>
          </a:xfrm>
          <a:prstGeom prst="rect">
            <a:avLst/>
          </a:prstGeom>
        </p:spPr>
      </p:pic>
      <p:pic>
        <p:nvPicPr>
          <p:cNvPr id="7" name="Afbeelding 6" descr="File:Flag of Nigeria.svg - Wikimedia Commons">
            <a:extLst>
              <a:ext uri="{FF2B5EF4-FFF2-40B4-BE49-F238E27FC236}">
                <a16:creationId xmlns:a16="http://schemas.microsoft.com/office/drawing/2014/main" id="{20FDCD44-8129-70AE-713D-016CB93A20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4584" y="923644"/>
            <a:ext cx="1123950" cy="629211"/>
          </a:xfrm>
          <a:prstGeom prst="rect">
            <a:avLst/>
          </a:prstGeom>
        </p:spPr>
      </p:pic>
      <p:pic>
        <p:nvPicPr>
          <p:cNvPr id="13" name="Afbeelding 12" descr="Flag of Togo - Wikipedia">
            <a:extLst>
              <a:ext uri="{FF2B5EF4-FFF2-40B4-BE49-F238E27FC236}">
                <a16:creationId xmlns:a16="http://schemas.microsoft.com/office/drawing/2014/main" id="{C63C9AE3-43A1-3FA8-D703-BD29FDC258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6014" y="909918"/>
            <a:ext cx="1099298" cy="64545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86BEC83-D88C-F930-13DB-5E75EDB31188}"/>
              </a:ext>
            </a:extLst>
          </p:cNvPr>
          <p:cNvSpPr txBox="1"/>
          <p:nvPr/>
        </p:nvSpPr>
        <p:spPr>
          <a:xfrm>
            <a:off x="1195754" y="2043337"/>
            <a:ext cx="103630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solidFill>
                  <a:schemeClr val="accent5"/>
                </a:solidFill>
                <a:latin typeface="Noto Sans"/>
                <a:ea typeface="Noto Sans"/>
                <a:cs typeface="Noto Sans"/>
              </a:rPr>
              <a:t>EU REGIONAL</a:t>
            </a:r>
            <a:r>
              <a:rPr lang="fr-BE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fr-BE" sz="4000" b="1" dirty="0">
                <a:solidFill>
                  <a:schemeClr val="accent5"/>
                </a:solidFill>
                <a:latin typeface="Noto Sans"/>
                <a:ea typeface="Noto Sans"/>
                <a:cs typeface="Noto Sans"/>
              </a:rPr>
              <a:t>BUSINESS FORUM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401" y="73998"/>
            <a:ext cx="1565821" cy="3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5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1F192-DD51-259A-E9F1-0D86E9E73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2">
            <a:extLst>
              <a:ext uri="{FF2B5EF4-FFF2-40B4-BE49-F238E27FC236}">
                <a16:creationId xmlns:a16="http://schemas.microsoft.com/office/drawing/2014/main" id="{D708309B-7F02-8CCC-F4E0-D6FD0FE51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372" y="58599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21ADD14F-B189-D379-F69B-BEB66B8B5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372" y="86254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F7BD20F-70E6-59E2-D4D9-CF3AD431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372" y="86254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D40C2A4-AB36-2946-041B-FFF6D3A96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950" y="82151"/>
            <a:ext cx="1013548" cy="594412"/>
          </a:xfrm>
          <a:prstGeom prst="rect">
            <a:avLst/>
          </a:prstGeom>
        </p:spPr>
      </p:pic>
      <p:pic>
        <p:nvPicPr>
          <p:cNvPr id="7" name="Picture 9" descr="Une image contenant carte, texte, atlas, Monde&#10;&#10;Le contenu généré par l’IA peut être incorrect.">
            <a:extLst>
              <a:ext uri="{FF2B5EF4-FFF2-40B4-BE49-F238E27FC236}">
                <a16:creationId xmlns:a16="http://schemas.microsoft.com/office/drawing/2014/main" id="{95B96F0E-C7AD-3065-1F5B-97CACAC38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09" y="690845"/>
            <a:ext cx="6134880" cy="60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06B94D0-7685-6ED3-A268-BCB5A836F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7240" y="121892"/>
            <a:ext cx="2426418" cy="542591"/>
          </a:xfrm>
          <a:prstGeom prst="rect">
            <a:avLst/>
          </a:prstGeom>
        </p:spPr>
      </p:pic>
      <p:sp>
        <p:nvSpPr>
          <p:cNvPr id="8" name="Tekstvak 19">
            <a:extLst>
              <a:ext uri="{FF2B5EF4-FFF2-40B4-BE49-F238E27FC236}">
                <a16:creationId xmlns:a16="http://schemas.microsoft.com/office/drawing/2014/main" id="{97C5D764-6BB6-7286-8884-0DF5AD44D43D}"/>
              </a:ext>
            </a:extLst>
          </p:cNvPr>
          <p:cNvSpPr txBox="1"/>
          <p:nvPr/>
        </p:nvSpPr>
        <p:spPr>
          <a:xfrm>
            <a:off x="77283" y="690844"/>
            <a:ext cx="6018717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b="1" dirty="0">
              <a:latin typeface="Moderat" panose="020B0604020202020204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125C"/>
                </a:solidFill>
              </a:rPr>
              <a:t>Financement :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125C"/>
                </a:solidFill>
              </a:rPr>
              <a:t>Coordination de projet  :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125C"/>
                </a:solidFill>
              </a:rPr>
              <a:t>Budget : </a:t>
            </a:r>
            <a:r>
              <a:rPr lang="fr-FR" b="1" dirty="0">
                <a:solidFill>
                  <a:srgbClr val="00125C"/>
                </a:solidFill>
              </a:rPr>
              <a:t>45,3 millions €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125C"/>
                </a:solidFill>
              </a:rPr>
              <a:t>Project HQ : Abidjan, Côte d’Ivoire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dirty="0">
              <a:solidFill>
                <a:srgbClr val="00125C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125C"/>
                </a:solidFill>
              </a:rPr>
              <a:t>Abidjan-Lagos : </a:t>
            </a:r>
            <a:r>
              <a:rPr lang="fr-FR" b="1" dirty="0">
                <a:solidFill>
                  <a:srgbClr val="00125C"/>
                </a:solidFill>
              </a:rPr>
              <a:t>1,028 km 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dirty="0">
              <a:solidFill>
                <a:srgbClr val="00125C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125C"/>
                </a:solidFill>
              </a:rPr>
              <a:t>Abidjan-Ouagadougou: </a:t>
            </a:r>
            <a:r>
              <a:rPr lang="fr-FR" b="1" dirty="0">
                <a:solidFill>
                  <a:srgbClr val="00125C"/>
                </a:solidFill>
              </a:rPr>
              <a:t>1,263 km</a:t>
            </a:r>
            <a:endParaRPr lang="fr-FR" dirty="0">
              <a:solidFill>
                <a:srgbClr val="00125C"/>
              </a:solidFill>
            </a:endParaRPr>
          </a:p>
          <a:p>
            <a:pPr>
              <a:buClr>
                <a:srgbClr val="C00000"/>
              </a:buClr>
            </a:pPr>
            <a:endParaRPr lang="fr-FR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125C"/>
                </a:solidFill>
              </a:rPr>
              <a:t>3 piliers </a:t>
            </a:r>
            <a:r>
              <a:rPr lang="fr-FR" dirty="0">
                <a:solidFill>
                  <a:srgbClr val="00125C"/>
                </a:solidFill>
              </a:rPr>
              <a:t>:</a:t>
            </a:r>
          </a:p>
        </p:txBody>
      </p:sp>
      <p:sp>
        <p:nvSpPr>
          <p:cNvPr id="9" name="Tekstvak 26">
            <a:extLst>
              <a:ext uri="{FF2B5EF4-FFF2-40B4-BE49-F238E27FC236}">
                <a16:creationId xmlns:a16="http://schemas.microsoft.com/office/drawing/2014/main" id="{36600897-CB96-FA7A-E167-7D34324DC610}"/>
              </a:ext>
            </a:extLst>
          </p:cNvPr>
          <p:cNvSpPr txBox="1"/>
          <p:nvPr/>
        </p:nvSpPr>
        <p:spPr>
          <a:xfrm>
            <a:off x="527930" y="4786800"/>
            <a:ext cx="3022511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I" sz="1600" b="1" dirty="0">
                <a:solidFill>
                  <a:srgbClr val="00125C"/>
                </a:solidFill>
              </a:rPr>
              <a:t>A. </a:t>
            </a:r>
            <a:r>
              <a:rPr lang="fr-FR" sz="1600" dirty="0">
                <a:solidFill>
                  <a:srgbClr val="00125C"/>
                </a:solidFill>
              </a:rPr>
              <a:t>C</a:t>
            </a:r>
            <a:r>
              <a:rPr lang="fr-FR" dirty="0">
                <a:solidFill>
                  <a:srgbClr val="00125C"/>
                </a:solidFill>
              </a:rPr>
              <a:t>oordination </a:t>
            </a:r>
            <a:r>
              <a:rPr lang="en-GB" dirty="0">
                <a:solidFill>
                  <a:srgbClr val="00125C"/>
                </a:solidFill>
              </a:rPr>
              <a:t>and corridor management</a:t>
            </a:r>
            <a:endParaRPr lang="fr-CI" sz="1600" dirty="0">
              <a:solidFill>
                <a:srgbClr val="00125C"/>
              </a:solidFill>
            </a:endParaRPr>
          </a:p>
          <a:p>
            <a:pPr algn="l"/>
            <a:endParaRPr lang="nl-NL" dirty="0"/>
          </a:p>
        </p:txBody>
      </p:sp>
      <p:sp>
        <p:nvSpPr>
          <p:cNvPr id="10" name="Tekstvak 27">
            <a:extLst>
              <a:ext uri="{FF2B5EF4-FFF2-40B4-BE49-F238E27FC236}">
                <a16:creationId xmlns:a16="http://schemas.microsoft.com/office/drawing/2014/main" id="{0A80F1E4-CD6C-4324-9C80-DADC52F3ED66}"/>
              </a:ext>
            </a:extLst>
          </p:cNvPr>
          <p:cNvSpPr txBox="1"/>
          <p:nvPr/>
        </p:nvSpPr>
        <p:spPr>
          <a:xfrm>
            <a:off x="3544961" y="4757667"/>
            <a:ext cx="1867577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I" sz="1600" b="1" dirty="0">
                <a:solidFill>
                  <a:srgbClr val="00125C"/>
                </a:solidFill>
              </a:rPr>
              <a:t>B. </a:t>
            </a:r>
            <a:r>
              <a:rPr lang="en-GB" dirty="0">
                <a:solidFill>
                  <a:srgbClr val="00125C"/>
                </a:solidFill>
              </a:rPr>
              <a:t>Transport Facilitation</a:t>
            </a:r>
            <a:endParaRPr lang="fr-CI" sz="1600" dirty="0">
              <a:solidFill>
                <a:srgbClr val="00125C"/>
              </a:solidFill>
            </a:endParaRPr>
          </a:p>
          <a:p>
            <a:pPr algn="l"/>
            <a:endParaRPr lang="nl-NL" dirty="0"/>
          </a:p>
        </p:txBody>
      </p:sp>
      <p:sp>
        <p:nvSpPr>
          <p:cNvPr id="13" name="Tekstvak 28">
            <a:extLst>
              <a:ext uri="{FF2B5EF4-FFF2-40B4-BE49-F238E27FC236}">
                <a16:creationId xmlns:a16="http://schemas.microsoft.com/office/drawing/2014/main" id="{8020F992-A4D5-AB80-3474-3445C1F22424}"/>
              </a:ext>
            </a:extLst>
          </p:cNvPr>
          <p:cNvSpPr txBox="1"/>
          <p:nvPr/>
        </p:nvSpPr>
        <p:spPr>
          <a:xfrm>
            <a:off x="5798595" y="4729202"/>
            <a:ext cx="1940410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I" sz="1600" b="1" dirty="0">
                <a:solidFill>
                  <a:srgbClr val="00125C"/>
                </a:solidFill>
              </a:rPr>
              <a:t>C.</a:t>
            </a:r>
            <a:r>
              <a:rPr lang="fr-FR" sz="1600" b="1" dirty="0">
                <a:solidFill>
                  <a:srgbClr val="00125C"/>
                </a:solidFill>
              </a:rPr>
              <a:t> </a:t>
            </a:r>
            <a:r>
              <a:rPr lang="fr-FR" sz="1600" dirty="0">
                <a:solidFill>
                  <a:srgbClr val="00125C"/>
                </a:solidFill>
              </a:rPr>
              <a:t>Exchange and commerce facilitation</a:t>
            </a:r>
            <a:endParaRPr lang="fr-CI" sz="1600" b="1" dirty="0">
              <a:solidFill>
                <a:srgbClr val="00125C"/>
              </a:solidFill>
            </a:endParaRPr>
          </a:p>
        </p:txBody>
      </p:sp>
      <p:pic>
        <p:nvPicPr>
          <p:cNvPr id="16" name="Picture 3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130B2F7A-9055-698B-50EE-AC85B3030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9" r="75946"/>
          <a:stretch>
            <a:fillRect/>
          </a:stretch>
        </p:blipFill>
        <p:spPr bwMode="auto">
          <a:xfrm>
            <a:off x="1081355" y="5448547"/>
            <a:ext cx="1962224" cy="80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109FFBD0-4C34-F83E-D57E-F536AC06C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77" y="5713866"/>
            <a:ext cx="1559156" cy="54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☑️TradeMark Africa (former Trademark East Africa ...">
            <a:extLst>
              <a:ext uri="{FF2B5EF4-FFF2-40B4-BE49-F238E27FC236}">
                <a16:creationId xmlns:a16="http://schemas.microsoft.com/office/drawing/2014/main" id="{F92C9395-0C40-CEB8-2318-3765401E9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2" b="12301"/>
          <a:stretch>
            <a:fillRect/>
          </a:stretch>
        </p:blipFill>
        <p:spPr bwMode="auto">
          <a:xfrm>
            <a:off x="6276351" y="5585646"/>
            <a:ext cx="994356" cy="79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 descr="Une image contenant Police, Graphique, symbole, logo&#10;&#10;Le contenu généré par l’IA peut être incorrect.">
            <a:extLst>
              <a:ext uri="{FF2B5EF4-FFF2-40B4-BE49-F238E27FC236}">
                <a16:creationId xmlns:a16="http://schemas.microsoft.com/office/drawing/2014/main" id="{B8A2A995-6EF4-5706-E67C-8738F2FA50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25" y="676563"/>
            <a:ext cx="1467213" cy="881329"/>
          </a:xfrm>
          <a:prstGeom prst="rect">
            <a:avLst/>
          </a:prstGeom>
        </p:spPr>
      </p:pic>
      <p:pic>
        <p:nvPicPr>
          <p:cNvPr id="23" name="Picture 3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886C89EF-328E-0A94-BAD2-3B3A2839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9" r="75946"/>
          <a:stretch>
            <a:fillRect/>
          </a:stretch>
        </p:blipFill>
        <p:spPr bwMode="auto">
          <a:xfrm>
            <a:off x="3086641" y="1231198"/>
            <a:ext cx="1741803" cy="71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058A98-2709-BC69-9991-732B578AD6B1}"/>
              </a:ext>
            </a:extLst>
          </p:cNvPr>
          <p:cNvSpPr/>
          <p:nvPr/>
        </p:nvSpPr>
        <p:spPr>
          <a:xfrm>
            <a:off x="203558" y="160483"/>
            <a:ext cx="8186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125C"/>
                </a:solidFill>
                <a:latin typeface="+mj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79648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D992AB09-C281-47E7-BB64-8F51660F11AB}"/>
              </a:ext>
            </a:extLst>
          </p:cNvPr>
          <p:cNvSpPr txBox="1">
            <a:spLocks/>
          </p:cNvSpPr>
          <p:nvPr/>
        </p:nvSpPr>
        <p:spPr>
          <a:xfrm>
            <a:off x="1637244" y="1964275"/>
            <a:ext cx="2843307" cy="36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dirty="0">
                <a:solidFill>
                  <a:srgbClr val="002060"/>
                </a:solidFill>
              </a:rPr>
              <a:t>30 Mars -01 Avril 2026</a:t>
            </a: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976E7585-4119-4CBB-AF5C-3B1DB2DA82ED}"/>
              </a:ext>
            </a:extLst>
          </p:cNvPr>
          <p:cNvSpPr txBox="1">
            <a:spLocks/>
          </p:cNvSpPr>
          <p:nvPr/>
        </p:nvSpPr>
        <p:spPr>
          <a:xfrm>
            <a:off x="5367453" y="2074633"/>
            <a:ext cx="3225662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b="1">
                <a:solidFill>
                  <a:srgbClr val="002060"/>
                </a:solidFill>
              </a:rPr>
              <a:t>Abidjan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25F8451-966A-4577-9E3C-6C9BC625C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38" y="1894633"/>
            <a:ext cx="658286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490CDF3-C321-4CBF-908D-A3F7A74DE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993" y="1914638"/>
            <a:ext cx="625262" cy="720000"/>
          </a:xfrm>
          <a:prstGeom prst="rect">
            <a:avLst/>
          </a:prstGeom>
        </p:spPr>
      </p:pic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4E49B5C2-7C2B-460B-992A-963190BED25E}"/>
              </a:ext>
            </a:extLst>
          </p:cNvPr>
          <p:cNvSpPr txBox="1">
            <a:spLocks/>
          </p:cNvSpPr>
          <p:nvPr/>
        </p:nvSpPr>
        <p:spPr>
          <a:xfrm>
            <a:off x="8979675" y="2094638"/>
            <a:ext cx="2355636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000" dirty="0">
                <a:solidFill>
                  <a:srgbClr val="002060"/>
                </a:solidFill>
              </a:rPr>
              <a:t>500-800 pers</a:t>
            </a:r>
            <a:r>
              <a:rPr lang="en-IE" sz="2000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659EB3-A305-B70C-744E-18CE4C804C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3" y="1914638"/>
            <a:ext cx="720000" cy="791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B67A61-DE0B-74E9-56B9-F8DA145E1C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82" y="3322265"/>
            <a:ext cx="821852" cy="901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5778F2-BFB3-85CE-8E3A-D654767F9698}"/>
              </a:ext>
            </a:extLst>
          </p:cNvPr>
          <p:cNvSpPr txBox="1"/>
          <p:nvPr/>
        </p:nvSpPr>
        <p:spPr>
          <a:xfrm>
            <a:off x="3243066" y="3515407"/>
            <a:ext cx="630936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rgbClr val="0356B1"/>
                </a:solidFill>
                <a:latin typeface="+mn-lt"/>
              </a:rPr>
              <a:t>Website</a:t>
            </a:r>
            <a:r>
              <a:rPr lang="en-GB" i="1" dirty="0">
                <a:latin typeface="+mn-lt"/>
              </a:rPr>
              <a:t> </a:t>
            </a:r>
            <a:r>
              <a:rPr lang="en-GB" dirty="0">
                <a:latin typeface="+mn-lt"/>
              </a:rPr>
              <a:t>INTPA launched</a:t>
            </a:r>
            <a:endParaRPr lang="en-GB" sz="20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51925-7EEF-E877-0E48-7E54E64C02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79" y="4516183"/>
            <a:ext cx="738155" cy="8073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D893C0-3711-065F-631A-352B16EEE809}"/>
              </a:ext>
            </a:extLst>
          </p:cNvPr>
          <p:cNvSpPr txBox="1"/>
          <p:nvPr/>
        </p:nvSpPr>
        <p:spPr>
          <a:xfrm>
            <a:off x="3243066" y="4641968"/>
            <a:ext cx="6575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5C55"/>
                </a:solidFill>
                <a:latin typeface="+mn-lt"/>
              </a:rPr>
              <a:t>Registration : </a:t>
            </a:r>
            <a:r>
              <a:rPr lang="en-GB" sz="1800" dirty="0">
                <a:latin typeface="+mn-lt"/>
              </a:rPr>
              <a:t> open in </a:t>
            </a:r>
            <a:r>
              <a:rPr lang="en-GB" b="1" u="sng" dirty="0">
                <a:solidFill>
                  <a:srgbClr val="FF0000"/>
                </a:solidFill>
              </a:rPr>
              <a:t>January 2026</a:t>
            </a:r>
            <a:r>
              <a:rPr lang="en-GB" sz="1800" dirty="0">
                <a:latin typeface="+mn-lt"/>
              </a:rPr>
              <a:t>, on the EABF platform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D40F54-E08C-E538-716F-C9140882BB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11" y="5780611"/>
            <a:ext cx="449889" cy="4498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C81DF8-F26A-16D4-B7A9-2CCA55B5633C}"/>
              </a:ext>
            </a:extLst>
          </p:cNvPr>
          <p:cNvSpPr txBox="1"/>
          <p:nvPr/>
        </p:nvSpPr>
        <p:spPr>
          <a:xfrm>
            <a:off x="3243066" y="5780611"/>
            <a:ext cx="6811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Co-organised with </a:t>
            </a:r>
            <a:r>
              <a:rPr lang="en-GB" u="sng" dirty="0">
                <a:hlinkClick r:id="rId8"/>
              </a:rPr>
              <a:t>EU-Africa Business Forum Facility</a:t>
            </a:r>
          </a:p>
          <a:p>
            <a:endParaRPr lang="en-GB" u="sng" dirty="0"/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80250F76-E8DB-3450-3D5C-FF8D1FF2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79" y="526586"/>
            <a:ext cx="9067549" cy="590931"/>
          </a:xfrm>
        </p:spPr>
        <p:txBody>
          <a:bodyPr>
            <a:noAutofit/>
          </a:bodyPr>
          <a:lstStyle/>
          <a:p>
            <a:r>
              <a:rPr lang="en-US" sz="3600" b="1" dirty="0"/>
              <a:t>EU-Regional Business Forum</a:t>
            </a:r>
            <a:endParaRPr lang="en-BE" sz="36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B8D933-DC93-E4CB-8EB9-EB7ABE34229C}"/>
              </a:ext>
            </a:extLst>
          </p:cNvPr>
          <p:cNvSpPr/>
          <p:nvPr/>
        </p:nvSpPr>
        <p:spPr>
          <a:xfrm>
            <a:off x="325120" y="1645920"/>
            <a:ext cx="11490960" cy="1383494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AE81FE-54F2-AA46-1E30-A70A043DA8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23993" y="-21045"/>
            <a:ext cx="2340612" cy="1402764"/>
          </a:xfrm>
          <a:prstGeom prst="rect">
            <a:avLst/>
          </a:prstGeom>
        </p:spPr>
      </p:pic>
      <p:pic>
        <p:nvPicPr>
          <p:cNvPr id="3" name="Picture 3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3A9B8BF4-AA84-FFEF-B2F6-6F2E42070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9" r="75946"/>
          <a:stretch>
            <a:fillRect/>
          </a:stretch>
        </p:blipFill>
        <p:spPr bwMode="auto">
          <a:xfrm>
            <a:off x="325120" y="6159415"/>
            <a:ext cx="1303444" cy="53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401" y="73998"/>
            <a:ext cx="1565821" cy="3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9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7">
            <a:extLst>
              <a:ext uri="{FF2B5EF4-FFF2-40B4-BE49-F238E27FC236}">
                <a16:creationId xmlns:a16="http://schemas.microsoft.com/office/drawing/2014/main" id="{71833056-CE83-492E-A708-E8FAF4A3C8F6}"/>
              </a:ext>
            </a:extLst>
          </p:cNvPr>
          <p:cNvSpPr txBox="1"/>
          <p:nvPr/>
        </p:nvSpPr>
        <p:spPr>
          <a:xfrm>
            <a:off x="505863" y="2207638"/>
            <a:ext cx="111148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  <a:defRPr/>
            </a:pPr>
            <a:r>
              <a:rPr lang="en-GB" sz="2200" dirty="0">
                <a:solidFill>
                  <a:srgbClr val="002060"/>
                </a:solidFill>
              </a:rPr>
              <a:t>Promote regional political and economic dialogue on topics related to transport and corridor management.</a:t>
            </a:r>
            <a:endParaRPr lang="en-IE" sz="2200" dirty="0">
              <a:solidFill>
                <a:srgbClr val="002060"/>
              </a:solidFill>
            </a:endParaRPr>
          </a:p>
        </p:txBody>
      </p:sp>
      <p:sp>
        <p:nvSpPr>
          <p:cNvPr id="54" name="ZoneTexte 7">
            <a:extLst>
              <a:ext uri="{FF2B5EF4-FFF2-40B4-BE49-F238E27FC236}">
                <a16:creationId xmlns:a16="http://schemas.microsoft.com/office/drawing/2014/main" id="{FDFC48C6-CF52-474C-8BE0-339B3C63798D}"/>
              </a:ext>
            </a:extLst>
          </p:cNvPr>
          <p:cNvSpPr txBox="1"/>
          <p:nvPr/>
        </p:nvSpPr>
        <p:spPr>
          <a:xfrm>
            <a:off x="688259" y="5444891"/>
            <a:ext cx="109908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  <a:defRPr/>
            </a:pPr>
            <a:r>
              <a:rPr lang="en-GB" sz="2200" dirty="0">
                <a:solidFill>
                  <a:srgbClr val="002060"/>
                </a:solidFill>
              </a:rPr>
              <a:t>Promote, within a project financing structuring approach, priority projects both at the national level and at the corridor level (covering at least two countries)</a:t>
            </a:r>
            <a:endParaRPr lang="en-IE" sz="2200" dirty="0">
              <a:solidFill>
                <a:srgbClr val="002060"/>
              </a:solidFill>
            </a:endParaRPr>
          </a:p>
        </p:txBody>
      </p:sp>
      <p:sp>
        <p:nvSpPr>
          <p:cNvPr id="55" name="ZoneTexte 7">
            <a:extLst>
              <a:ext uri="{FF2B5EF4-FFF2-40B4-BE49-F238E27FC236}">
                <a16:creationId xmlns:a16="http://schemas.microsoft.com/office/drawing/2014/main" id="{6F0687F2-8133-4B83-A722-D3369BCB04CE}"/>
              </a:ext>
            </a:extLst>
          </p:cNvPr>
          <p:cNvSpPr txBox="1"/>
          <p:nvPr/>
        </p:nvSpPr>
        <p:spPr>
          <a:xfrm>
            <a:off x="610655" y="3847610"/>
            <a:ext cx="110684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  <a:defRPr/>
            </a:pPr>
            <a:r>
              <a:rPr lang="en-GB" sz="2200" dirty="0">
                <a:solidFill>
                  <a:srgbClr val="002060"/>
                </a:solidFill>
              </a:rPr>
              <a:t>Promote a portfolio of priority corridor projects (project pipeline) to private companies and European financial institutions.</a:t>
            </a:r>
            <a:endParaRPr lang="en-IE" sz="2200" dirty="0">
              <a:solidFill>
                <a:srgbClr val="00206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BBB823-2E4B-6C34-B8C2-1A5BF301817F}"/>
              </a:ext>
            </a:extLst>
          </p:cNvPr>
          <p:cNvGrpSpPr/>
          <p:nvPr/>
        </p:nvGrpSpPr>
        <p:grpSpPr>
          <a:xfrm>
            <a:off x="5210244" y="1295829"/>
            <a:ext cx="1228578" cy="824864"/>
            <a:chOff x="3503691" y="3039397"/>
            <a:chExt cx="1268327" cy="851722"/>
          </a:xfrm>
        </p:grpSpPr>
        <p:pic>
          <p:nvPicPr>
            <p:cNvPr id="2" name="object 182">
              <a:extLst>
                <a:ext uri="{FF2B5EF4-FFF2-40B4-BE49-F238E27FC236}">
                  <a16:creationId xmlns:a16="http://schemas.microsoft.com/office/drawing/2014/main" id="{B29A5174-C9A3-124C-EB68-3D959246F64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3691" y="3039397"/>
              <a:ext cx="620484" cy="620366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3F5CFC-9411-50C8-419C-8B6E7EB16E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86821" y="3135119"/>
              <a:ext cx="685197" cy="756000"/>
              <a:chOff x="2488488" y="5674252"/>
              <a:chExt cx="746125" cy="823224"/>
            </a:xfrm>
          </p:grpSpPr>
          <p:grpSp>
            <p:nvGrpSpPr>
              <p:cNvPr id="5" name="object 456">
                <a:extLst>
                  <a:ext uri="{FF2B5EF4-FFF2-40B4-BE49-F238E27FC236}">
                    <a16:creationId xmlns:a16="http://schemas.microsoft.com/office/drawing/2014/main" id="{49140DE4-C47C-73FA-C1D2-F2EE8E5FA448}"/>
                  </a:ext>
                </a:extLst>
              </p:cNvPr>
              <p:cNvGrpSpPr/>
              <p:nvPr/>
            </p:nvGrpSpPr>
            <p:grpSpPr>
              <a:xfrm>
                <a:off x="2528356" y="6089983"/>
                <a:ext cx="521334" cy="271145"/>
                <a:chOff x="2528356" y="6089983"/>
                <a:chExt cx="521334" cy="271145"/>
              </a:xfrm>
            </p:grpSpPr>
            <p:pic>
              <p:nvPicPr>
                <p:cNvPr id="16" name="object 457">
                  <a:extLst>
                    <a:ext uri="{FF2B5EF4-FFF2-40B4-BE49-F238E27FC236}">
                      <a16:creationId xmlns:a16="http://schemas.microsoft.com/office/drawing/2014/main" id="{B1615C6C-4480-6831-4F0C-0D2D59D1E0C2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945946" y="6170947"/>
                  <a:ext cx="68685" cy="190023"/>
                </a:xfrm>
                <a:prstGeom prst="rect">
                  <a:avLst/>
                </a:prstGeom>
              </p:spPr>
            </p:pic>
            <p:sp>
              <p:nvSpPr>
                <p:cNvPr id="17" name="object 458">
                  <a:extLst>
                    <a:ext uri="{FF2B5EF4-FFF2-40B4-BE49-F238E27FC236}">
                      <a16:creationId xmlns:a16="http://schemas.microsoft.com/office/drawing/2014/main" id="{0F7FC710-CA66-7772-1CD2-B9A949CC316B}"/>
                    </a:ext>
                  </a:extLst>
                </p:cNvPr>
                <p:cNvSpPr/>
                <p:nvPr/>
              </p:nvSpPr>
              <p:spPr>
                <a:xfrm>
                  <a:off x="2528356" y="6112333"/>
                  <a:ext cx="373380" cy="248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380" h="248920">
                      <a:moveTo>
                        <a:pt x="299123" y="9"/>
                      </a:moveTo>
                      <a:lnTo>
                        <a:pt x="187519" y="0"/>
                      </a:lnTo>
                      <a:lnTo>
                        <a:pt x="136848" y="8595"/>
                      </a:lnTo>
                      <a:lnTo>
                        <a:pt x="91987" y="29029"/>
                      </a:lnTo>
                      <a:lnTo>
                        <a:pt x="54220" y="59592"/>
                      </a:lnTo>
                      <a:lnTo>
                        <a:pt x="25199" y="98564"/>
                      </a:lnTo>
                      <a:lnTo>
                        <a:pt x="6575" y="144225"/>
                      </a:lnTo>
                      <a:lnTo>
                        <a:pt x="0" y="194856"/>
                      </a:lnTo>
                      <a:lnTo>
                        <a:pt x="0" y="244507"/>
                      </a:lnTo>
                      <a:lnTo>
                        <a:pt x="4126" y="248637"/>
                      </a:lnTo>
                      <a:lnTo>
                        <a:pt x="9216" y="248637"/>
                      </a:lnTo>
                      <a:lnTo>
                        <a:pt x="14306" y="248637"/>
                      </a:lnTo>
                      <a:lnTo>
                        <a:pt x="18433" y="244507"/>
                      </a:lnTo>
                      <a:lnTo>
                        <a:pt x="18433" y="194856"/>
                      </a:lnTo>
                      <a:lnTo>
                        <a:pt x="24379" y="149039"/>
                      </a:lnTo>
                      <a:lnTo>
                        <a:pt x="41221" y="107715"/>
                      </a:lnTo>
                      <a:lnTo>
                        <a:pt x="67467" y="72439"/>
                      </a:lnTo>
                      <a:lnTo>
                        <a:pt x="101625" y="44764"/>
                      </a:lnTo>
                      <a:lnTo>
                        <a:pt x="142201" y="26246"/>
                      </a:lnTo>
                      <a:lnTo>
                        <a:pt x="187704" y="18439"/>
                      </a:lnTo>
                      <a:lnTo>
                        <a:pt x="298567" y="18439"/>
                      </a:lnTo>
                      <a:lnTo>
                        <a:pt x="344528" y="26471"/>
                      </a:lnTo>
                      <a:lnTo>
                        <a:pt x="363942" y="33783"/>
                      </a:lnTo>
                      <a:lnTo>
                        <a:pt x="369341" y="31555"/>
                      </a:lnTo>
                      <a:lnTo>
                        <a:pt x="373243" y="22147"/>
                      </a:lnTo>
                      <a:lnTo>
                        <a:pt x="371012" y="16755"/>
                      </a:lnTo>
                      <a:lnTo>
                        <a:pt x="366310" y="14807"/>
                      </a:lnTo>
                      <a:lnTo>
                        <a:pt x="350015" y="8870"/>
                      </a:lnTo>
                      <a:lnTo>
                        <a:pt x="333346" y="4416"/>
                      </a:lnTo>
                      <a:lnTo>
                        <a:pt x="316362" y="1458"/>
                      </a:lnTo>
                      <a:lnTo>
                        <a:pt x="299123" y="9"/>
                      </a:lnTo>
                      <a:close/>
                    </a:path>
                  </a:pathLst>
                </a:custGeom>
                <a:solidFill>
                  <a:srgbClr val="FF5C54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18" name="object 459">
                  <a:extLst>
                    <a:ext uri="{FF2B5EF4-FFF2-40B4-BE49-F238E27FC236}">
                      <a16:creationId xmlns:a16="http://schemas.microsoft.com/office/drawing/2014/main" id="{EADC9EC9-A55E-5E44-8D74-405A43DA6FB6}"/>
                    </a:ext>
                  </a:extLst>
                </p:cNvPr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721313" y="6112329"/>
                  <a:ext cx="100342" cy="130024"/>
                </a:xfrm>
                <a:prstGeom prst="rect">
                  <a:avLst/>
                </a:prstGeom>
              </p:spPr>
            </p:pic>
            <p:sp>
              <p:nvSpPr>
                <p:cNvPr id="19" name="object 460">
                  <a:extLst>
                    <a:ext uri="{FF2B5EF4-FFF2-40B4-BE49-F238E27FC236}">
                      <a16:creationId xmlns:a16="http://schemas.microsoft.com/office/drawing/2014/main" id="{458F5371-B1EC-F9D9-D5C6-97E5D25076C9}"/>
                    </a:ext>
                  </a:extLst>
                </p:cNvPr>
                <p:cNvSpPr/>
                <p:nvPr/>
              </p:nvSpPr>
              <p:spPr>
                <a:xfrm>
                  <a:off x="3020285" y="6089983"/>
                  <a:ext cx="29209" cy="2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10" h="266700">
                      <a:moveTo>
                        <a:pt x="23480" y="0"/>
                      </a:moveTo>
                      <a:lnTo>
                        <a:pt x="3639" y="1772"/>
                      </a:lnTo>
                      <a:lnTo>
                        <a:pt x="0" y="5759"/>
                      </a:lnTo>
                      <a:lnTo>
                        <a:pt x="0" y="262286"/>
                      </a:lnTo>
                      <a:lnTo>
                        <a:pt x="4126" y="266416"/>
                      </a:lnTo>
                      <a:lnTo>
                        <a:pt x="9216" y="266416"/>
                      </a:lnTo>
                      <a:lnTo>
                        <a:pt x="14306" y="266416"/>
                      </a:lnTo>
                      <a:lnTo>
                        <a:pt x="18433" y="262286"/>
                      </a:lnTo>
                      <a:lnTo>
                        <a:pt x="18433" y="18956"/>
                      </a:lnTo>
                      <a:lnTo>
                        <a:pt x="25152" y="18355"/>
                      </a:lnTo>
                      <a:lnTo>
                        <a:pt x="28895" y="13873"/>
                      </a:lnTo>
                      <a:lnTo>
                        <a:pt x="27984" y="3733"/>
                      </a:lnTo>
                      <a:lnTo>
                        <a:pt x="23480" y="0"/>
                      </a:lnTo>
                      <a:close/>
                    </a:path>
                  </a:pathLst>
                </a:custGeom>
                <a:solidFill>
                  <a:srgbClr val="FF5C54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6" name="object 461">
                <a:extLst>
                  <a:ext uri="{FF2B5EF4-FFF2-40B4-BE49-F238E27FC236}">
                    <a16:creationId xmlns:a16="http://schemas.microsoft.com/office/drawing/2014/main" id="{9D8A5352-6E09-5FB5-3A9F-51F773E92BCB}"/>
                  </a:ext>
                </a:extLst>
              </p:cNvPr>
              <p:cNvSpPr/>
              <p:nvPr/>
            </p:nvSpPr>
            <p:spPr>
              <a:xfrm>
                <a:off x="3126583" y="6081479"/>
                <a:ext cx="1905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80035">
                    <a:moveTo>
                      <a:pt x="14335" y="0"/>
                    </a:moveTo>
                    <a:lnTo>
                      <a:pt x="4097" y="0"/>
                    </a:lnTo>
                    <a:lnTo>
                      <a:pt x="0" y="4126"/>
                    </a:lnTo>
                    <a:lnTo>
                      <a:pt x="29" y="275360"/>
                    </a:lnTo>
                    <a:lnTo>
                      <a:pt x="4156" y="279490"/>
                    </a:lnTo>
                    <a:lnTo>
                      <a:pt x="9245" y="279490"/>
                    </a:lnTo>
                    <a:lnTo>
                      <a:pt x="14335" y="279490"/>
                    </a:lnTo>
                    <a:lnTo>
                      <a:pt x="18462" y="275360"/>
                    </a:lnTo>
                    <a:lnTo>
                      <a:pt x="18462" y="4126"/>
                    </a:lnTo>
                    <a:lnTo>
                      <a:pt x="14335" y="0"/>
                    </a:lnTo>
                    <a:close/>
                  </a:path>
                </a:pathLst>
              </a:custGeom>
              <a:solidFill>
                <a:srgbClr val="FF5C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7" name="object 462">
                <a:extLst>
                  <a:ext uri="{FF2B5EF4-FFF2-40B4-BE49-F238E27FC236}">
                    <a16:creationId xmlns:a16="http://schemas.microsoft.com/office/drawing/2014/main" id="{0F7E54F4-3EB9-8E14-0605-37C070FD79D1}"/>
                  </a:ext>
                </a:extLst>
              </p:cNvPr>
              <p:cNvGrpSpPr/>
              <p:nvPr/>
            </p:nvGrpSpPr>
            <p:grpSpPr>
              <a:xfrm>
                <a:off x="2593217" y="5674252"/>
                <a:ext cx="598805" cy="442595"/>
                <a:chOff x="2593217" y="5674252"/>
                <a:chExt cx="598805" cy="442595"/>
              </a:xfrm>
            </p:grpSpPr>
            <p:pic>
              <p:nvPicPr>
                <p:cNvPr id="14" name="object 463">
                  <a:extLst>
                    <a:ext uri="{FF2B5EF4-FFF2-40B4-BE49-F238E27FC236}">
                      <a16:creationId xmlns:a16="http://schemas.microsoft.com/office/drawing/2014/main" id="{F5CDA7D4-F4E9-9913-F776-EAE660C8C130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605577" y="5701885"/>
                  <a:ext cx="64665" cy="176127"/>
                </a:xfrm>
                <a:prstGeom prst="rect">
                  <a:avLst/>
                </a:prstGeom>
              </p:spPr>
            </p:pic>
            <p:sp>
              <p:nvSpPr>
                <p:cNvPr id="15" name="object 464">
                  <a:extLst>
                    <a:ext uri="{FF2B5EF4-FFF2-40B4-BE49-F238E27FC236}">
                      <a16:creationId xmlns:a16="http://schemas.microsoft.com/office/drawing/2014/main" id="{00C099E4-8D4E-E388-F8C1-3BFDE9A191C0}"/>
                    </a:ext>
                  </a:extLst>
                </p:cNvPr>
                <p:cNvSpPr/>
                <p:nvPr/>
              </p:nvSpPr>
              <p:spPr>
                <a:xfrm>
                  <a:off x="2593213" y="5674262"/>
                  <a:ext cx="598805" cy="44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805" h="442595">
                      <a:moveTo>
                        <a:pt x="351955" y="227177"/>
                      </a:moveTo>
                      <a:lnTo>
                        <a:pt x="348246" y="206794"/>
                      </a:lnTo>
                      <a:lnTo>
                        <a:pt x="340436" y="193586"/>
                      </a:lnTo>
                      <a:lnTo>
                        <a:pt x="340436" y="105968"/>
                      </a:lnTo>
                      <a:lnTo>
                        <a:pt x="333514" y="71793"/>
                      </a:lnTo>
                      <a:lnTo>
                        <a:pt x="333514" y="227177"/>
                      </a:lnTo>
                      <a:lnTo>
                        <a:pt x="330415" y="242531"/>
                      </a:lnTo>
                      <a:lnTo>
                        <a:pt x="321970" y="255155"/>
                      </a:lnTo>
                      <a:lnTo>
                        <a:pt x="309460" y="263766"/>
                      </a:lnTo>
                      <a:lnTo>
                        <a:pt x="294144" y="267081"/>
                      </a:lnTo>
                      <a:lnTo>
                        <a:pt x="289102" y="267157"/>
                      </a:lnTo>
                      <a:lnTo>
                        <a:pt x="285076" y="271246"/>
                      </a:lnTo>
                      <a:lnTo>
                        <a:pt x="278091" y="323824"/>
                      </a:lnTo>
                      <a:lnTo>
                        <a:pt x="230936" y="370979"/>
                      </a:lnTo>
                      <a:lnTo>
                        <a:pt x="196494" y="377952"/>
                      </a:lnTo>
                      <a:lnTo>
                        <a:pt x="156159" y="377952"/>
                      </a:lnTo>
                      <a:lnTo>
                        <a:pt x="121716" y="370979"/>
                      </a:lnTo>
                      <a:lnTo>
                        <a:pt x="93560" y="351980"/>
                      </a:lnTo>
                      <a:lnTo>
                        <a:pt x="74561" y="323824"/>
                      </a:lnTo>
                      <a:lnTo>
                        <a:pt x="67589" y="289382"/>
                      </a:lnTo>
                      <a:lnTo>
                        <a:pt x="67589" y="271246"/>
                      </a:lnTo>
                      <a:lnTo>
                        <a:pt x="63461" y="267119"/>
                      </a:lnTo>
                      <a:lnTo>
                        <a:pt x="58369" y="267119"/>
                      </a:lnTo>
                      <a:lnTo>
                        <a:pt x="42837" y="263969"/>
                      </a:lnTo>
                      <a:lnTo>
                        <a:pt x="30149" y="255409"/>
                      </a:lnTo>
                      <a:lnTo>
                        <a:pt x="21577" y="242709"/>
                      </a:lnTo>
                      <a:lnTo>
                        <a:pt x="18440" y="227177"/>
                      </a:lnTo>
                      <a:lnTo>
                        <a:pt x="21577" y="211645"/>
                      </a:lnTo>
                      <a:lnTo>
                        <a:pt x="30149" y="198958"/>
                      </a:lnTo>
                      <a:lnTo>
                        <a:pt x="42837" y="190385"/>
                      </a:lnTo>
                      <a:lnTo>
                        <a:pt x="58369" y="187248"/>
                      </a:lnTo>
                      <a:lnTo>
                        <a:pt x="63461" y="187248"/>
                      </a:lnTo>
                      <a:lnTo>
                        <a:pt x="67589" y="183121"/>
                      </a:lnTo>
                      <a:lnTo>
                        <a:pt x="67589" y="164973"/>
                      </a:lnTo>
                      <a:lnTo>
                        <a:pt x="74561" y="130530"/>
                      </a:lnTo>
                      <a:lnTo>
                        <a:pt x="93560" y="102374"/>
                      </a:lnTo>
                      <a:lnTo>
                        <a:pt x="121716" y="83375"/>
                      </a:lnTo>
                      <a:lnTo>
                        <a:pt x="156159" y="76415"/>
                      </a:lnTo>
                      <a:lnTo>
                        <a:pt x="196494" y="76415"/>
                      </a:lnTo>
                      <a:lnTo>
                        <a:pt x="259092" y="102374"/>
                      </a:lnTo>
                      <a:lnTo>
                        <a:pt x="285064" y="164973"/>
                      </a:lnTo>
                      <a:lnTo>
                        <a:pt x="285076" y="183121"/>
                      </a:lnTo>
                      <a:lnTo>
                        <a:pt x="289102" y="187210"/>
                      </a:lnTo>
                      <a:lnTo>
                        <a:pt x="294144" y="187274"/>
                      </a:lnTo>
                      <a:lnTo>
                        <a:pt x="309460" y="190588"/>
                      </a:lnTo>
                      <a:lnTo>
                        <a:pt x="321970" y="199212"/>
                      </a:lnTo>
                      <a:lnTo>
                        <a:pt x="322008" y="200685"/>
                      </a:lnTo>
                      <a:lnTo>
                        <a:pt x="324866" y="203555"/>
                      </a:lnTo>
                      <a:lnTo>
                        <a:pt x="330415" y="211836"/>
                      </a:lnTo>
                      <a:lnTo>
                        <a:pt x="333514" y="227177"/>
                      </a:lnTo>
                      <a:lnTo>
                        <a:pt x="333514" y="71793"/>
                      </a:lnTo>
                      <a:lnTo>
                        <a:pt x="332092" y="64757"/>
                      </a:lnTo>
                      <a:lnTo>
                        <a:pt x="309359" y="31076"/>
                      </a:lnTo>
                      <a:lnTo>
                        <a:pt x="275678" y="8331"/>
                      </a:lnTo>
                      <a:lnTo>
                        <a:pt x="234467" y="0"/>
                      </a:lnTo>
                      <a:lnTo>
                        <a:pt x="55156" y="0"/>
                      </a:lnTo>
                      <a:lnTo>
                        <a:pt x="51028" y="4127"/>
                      </a:lnTo>
                      <a:lnTo>
                        <a:pt x="51028" y="9207"/>
                      </a:lnTo>
                      <a:lnTo>
                        <a:pt x="62903" y="47688"/>
                      </a:lnTo>
                      <a:lnTo>
                        <a:pt x="73380" y="29133"/>
                      </a:lnTo>
                      <a:lnTo>
                        <a:pt x="71399" y="23876"/>
                      </a:lnTo>
                      <a:lnTo>
                        <a:pt x="70345" y="18427"/>
                      </a:lnTo>
                      <a:lnTo>
                        <a:pt x="234467" y="18427"/>
                      </a:lnTo>
                      <a:lnTo>
                        <a:pt x="268503" y="25323"/>
                      </a:lnTo>
                      <a:lnTo>
                        <a:pt x="296341" y="44107"/>
                      </a:lnTo>
                      <a:lnTo>
                        <a:pt x="315112" y="71932"/>
                      </a:lnTo>
                      <a:lnTo>
                        <a:pt x="322008" y="105968"/>
                      </a:lnTo>
                      <a:lnTo>
                        <a:pt x="322008" y="176428"/>
                      </a:lnTo>
                      <a:lnTo>
                        <a:pt x="303491" y="169684"/>
                      </a:lnTo>
                      <a:lnTo>
                        <a:pt x="303491" y="164973"/>
                      </a:lnTo>
                      <a:lnTo>
                        <a:pt x="295071" y="123367"/>
                      </a:lnTo>
                      <a:lnTo>
                        <a:pt x="272122" y="89344"/>
                      </a:lnTo>
                      <a:lnTo>
                        <a:pt x="252945" y="76415"/>
                      </a:lnTo>
                      <a:lnTo>
                        <a:pt x="238099" y="66395"/>
                      </a:lnTo>
                      <a:lnTo>
                        <a:pt x="196494" y="57975"/>
                      </a:lnTo>
                      <a:lnTo>
                        <a:pt x="156159" y="57975"/>
                      </a:lnTo>
                      <a:lnTo>
                        <a:pt x="114541" y="66395"/>
                      </a:lnTo>
                      <a:lnTo>
                        <a:pt x="80530" y="89344"/>
                      </a:lnTo>
                      <a:lnTo>
                        <a:pt x="57581" y="123367"/>
                      </a:lnTo>
                      <a:lnTo>
                        <a:pt x="49149" y="164973"/>
                      </a:lnTo>
                      <a:lnTo>
                        <a:pt x="49149" y="169532"/>
                      </a:lnTo>
                      <a:lnTo>
                        <a:pt x="29730" y="176326"/>
                      </a:lnTo>
                      <a:lnTo>
                        <a:pt x="14147" y="189128"/>
                      </a:lnTo>
                      <a:lnTo>
                        <a:pt x="3771" y="206540"/>
                      </a:lnTo>
                      <a:lnTo>
                        <a:pt x="0" y="227177"/>
                      </a:lnTo>
                      <a:lnTo>
                        <a:pt x="3771" y="247815"/>
                      </a:lnTo>
                      <a:lnTo>
                        <a:pt x="14147" y="265239"/>
                      </a:lnTo>
                      <a:lnTo>
                        <a:pt x="29730" y="278041"/>
                      </a:lnTo>
                      <a:lnTo>
                        <a:pt x="49149" y="284822"/>
                      </a:lnTo>
                      <a:lnTo>
                        <a:pt x="49149" y="289382"/>
                      </a:lnTo>
                      <a:lnTo>
                        <a:pt x="57581" y="331000"/>
                      </a:lnTo>
                      <a:lnTo>
                        <a:pt x="80530" y="365023"/>
                      </a:lnTo>
                      <a:lnTo>
                        <a:pt x="114541" y="387972"/>
                      </a:lnTo>
                      <a:lnTo>
                        <a:pt x="156159" y="396392"/>
                      </a:lnTo>
                      <a:lnTo>
                        <a:pt x="196494" y="396392"/>
                      </a:lnTo>
                      <a:lnTo>
                        <a:pt x="238099" y="387972"/>
                      </a:lnTo>
                      <a:lnTo>
                        <a:pt x="252945" y="377952"/>
                      </a:lnTo>
                      <a:lnTo>
                        <a:pt x="272122" y="365023"/>
                      </a:lnTo>
                      <a:lnTo>
                        <a:pt x="295071" y="331000"/>
                      </a:lnTo>
                      <a:lnTo>
                        <a:pt x="303491" y="289382"/>
                      </a:lnTo>
                      <a:lnTo>
                        <a:pt x="303491" y="284670"/>
                      </a:lnTo>
                      <a:lnTo>
                        <a:pt x="322643" y="277710"/>
                      </a:lnTo>
                      <a:lnTo>
                        <a:pt x="338010" y="264883"/>
                      </a:lnTo>
                      <a:lnTo>
                        <a:pt x="348246" y="247573"/>
                      </a:lnTo>
                      <a:lnTo>
                        <a:pt x="351955" y="227177"/>
                      </a:lnTo>
                      <a:close/>
                    </a:path>
                    <a:path w="598805" h="442595">
                      <a:moveTo>
                        <a:pt x="598487" y="281609"/>
                      </a:moveTo>
                      <a:lnTo>
                        <a:pt x="598474" y="234975"/>
                      </a:lnTo>
                      <a:lnTo>
                        <a:pt x="595896" y="222199"/>
                      </a:lnTo>
                      <a:lnTo>
                        <a:pt x="588848" y="211759"/>
                      </a:lnTo>
                      <a:lnTo>
                        <a:pt x="580047" y="205828"/>
                      </a:lnTo>
                      <a:lnTo>
                        <a:pt x="580047" y="227025"/>
                      </a:lnTo>
                      <a:lnTo>
                        <a:pt x="580047" y="310781"/>
                      </a:lnTo>
                      <a:lnTo>
                        <a:pt x="579615" y="311213"/>
                      </a:lnTo>
                      <a:lnTo>
                        <a:pt x="579615" y="332282"/>
                      </a:lnTo>
                      <a:lnTo>
                        <a:pt x="572668" y="366661"/>
                      </a:lnTo>
                      <a:lnTo>
                        <a:pt x="552513" y="396519"/>
                      </a:lnTo>
                      <a:lnTo>
                        <a:pt x="522655" y="416661"/>
                      </a:lnTo>
                      <a:lnTo>
                        <a:pt x="486130" y="424053"/>
                      </a:lnTo>
                      <a:lnTo>
                        <a:pt x="449618" y="416661"/>
                      </a:lnTo>
                      <a:lnTo>
                        <a:pt x="419760" y="396519"/>
                      </a:lnTo>
                      <a:lnTo>
                        <a:pt x="399605" y="366661"/>
                      </a:lnTo>
                      <a:lnTo>
                        <a:pt x="392214" y="330136"/>
                      </a:lnTo>
                      <a:lnTo>
                        <a:pt x="392214" y="310515"/>
                      </a:lnTo>
                      <a:lnTo>
                        <a:pt x="392214" y="300329"/>
                      </a:lnTo>
                      <a:lnTo>
                        <a:pt x="392214" y="296887"/>
                      </a:lnTo>
                      <a:lnTo>
                        <a:pt x="397192" y="288975"/>
                      </a:lnTo>
                      <a:lnTo>
                        <a:pt x="416483" y="279692"/>
                      </a:lnTo>
                      <a:lnTo>
                        <a:pt x="419481" y="279692"/>
                      </a:lnTo>
                      <a:lnTo>
                        <a:pt x="422249" y="276923"/>
                      </a:lnTo>
                      <a:lnTo>
                        <a:pt x="451586" y="262801"/>
                      </a:lnTo>
                      <a:lnTo>
                        <a:pt x="453948" y="261683"/>
                      </a:lnTo>
                      <a:lnTo>
                        <a:pt x="463054" y="261683"/>
                      </a:lnTo>
                      <a:lnTo>
                        <a:pt x="465442" y="262534"/>
                      </a:lnTo>
                      <a:lnTo>
                        <a:pt x="469861" y="271894"/>
                      </a:lnTo>
                      <a:lnTo>
                        <a:pt x="470027" y="275336"/>
                      </a:lnTo>
                      <a:lnTo>
                        <a:pt x="467741" y="281686"/>
                      </a:lnTo>
                      <a:lnTo>
                        <a:pt x="465429" y="284226"/>
                      </a:lnTo>
                      <a:lnTo>
                        <a:pt x="456158" y="288594"/>
                      </a:lnTo>
                      <a:lnTo>
                        <a:pt x="453136" y="288594"/>
                      </a:lnTo>
                      <a:lnTo>
                        <a:pt x="450430" y="291299"/>
                      </a:lnTo>
                      <a:lnTo>
                        <a:pt x="405269" y="312597"/>
                      </a:lnTo>
                      <a:lnTo>
                        <a:pt x="403301" y="318096"/>
                      </a:lnTo>
                      <a:lnTo>
                        <a:pt x="407047" y="326034"/>
                      </a:lnTo>
                      <a:lnTo>
                        <a:pt x="410362" y="327990"/>
                      </a:lnTo>
                      <a:lnTo>
                        <a:pt x="413816" y="327990"/>
                      </a:lnTo>
                      <a:lnTo>
                        <a:pt x="415137" y="327990"/>
                      </a:lnTo>
                      <a:lnTo>
                        <a:pt x="416471" y="327710"/>
                      </a:lnTo>
                      <a:lnTo>
                        <a:pt x="450761" y="311531"/>
                      </a:lnTo>
                      <a:lnTo>
                        <a:pt x="451599" y="315607"/>
                      </a:lnTo>
                      <a:lnTo>
                        <a:pt x="458635" y="326059"/>
                      </a:lnTo>
                      <a:lnTo>
                        <a:pt x="469087" y="333108"/>
                      </a:lnTo>
                      <a:lnTo>
                        <a:pt x="481863" y="335686"/>
                      </a:lnTo>
                      <a:lnTo>
                        <a:pt x="565619" y="335686"/>
                      </a:lnTo>
                      <a:lnTo>
                        <a:pt x="578396" y="333108"/>
                      </a:lnTo>
                      <a:lnTo>
                        <a:pt x="579615" y="332282"/>
                      </a:lnTo>
                      <a:lnTo>
                        <a:pt x="579615" y="311213"/>
                      </a:lnTo>
                      <a:lnTo>
                        <a:pt x="573570" y="317246"/>
                      </a:lnTo>
                      <a:lnTo>
                        <a:pt x="473913" y="317246"/>
                      </a:lnTo>
                      <a:lnTo>
                        <a:pt x="467448" y="310781"/>
                      </a:lnTo>
                      <a:lnTo>
                        <a:pt x="467448" y="303669"/>
                      </a:lnTo>
                      <a:lnTo>
                        <a:pt x="477748" y="298805"/>
                      </a:lnTo>
                      <a:lnTo>
                        <a:pt x="483425" y="292557"/>
                      </a:lnTo>
                      <a:lnTo>
                        <a:pt x="489038" y="276923"/>
                      </a:lnTo>
                      <a:lnTo>
                        <a:pt x="488632" y="268490"/>
                      </a:lnTo>
                      <a:lnTo>
                        <a:pt x="485089" y="260972"/>
                      </a:lnTo>
                      <a:lnTo>
                        <a:pt x="477723" y="251091"/>
                      </a:lnTo>
                      <a:lnTo>
                        <a:pt x="467461" y="244995"/>
                      </a:lnTo>
                      <a:lnTo>
                        <a:pt x="467448" y="227025"/>
                      </a:lnTo>
                      <a:lnTo>
                        <a:pt x="473913" y="220560"/>
                      </a:lnTo>
                      <a:lnTo>
                        <a:pt x="573570" y="220560"/>
                      </a:lnTo>
                      <a:lnTo>
                        <a:pt x="580047" y="227025"/>
                      </a:lnTo>
                      <a:lnTo>
                        <a:pt x="580047" y="205828"/>
                      </a:lnTo>
                      <a:lnTo>
                        <a:pt x="578396" y="204711"/>
                      </a:lnTo>
                      <a:lnTo>
                        <a:pt x="565619" y="202120"/>
                      </a:lnTo>
                      <a:lnTo>
                        <a:pt x="481863" y="202120"/>
                      </a:lnTo>
                      <a:lnTo>
                        <a:pt x="469087" y="204711"/>
                      </a:lnTo>
                      <a:lnTo>
                        <a:pt x="467372" y="205867"/>
                      </a:lnTo>
                      <a:lnTo>
                        <a:pt x="467461" y="158038"/>
                      </a:lnTo>
                      <a:lnTo>
                        <a:pt x="464235" y="150228"/>
                      </a:lnTo>
                      <a:lnTo>
                        <a:pt x="452501" y="138468"/>
                      </a:lnTo>
                      <a:lnTo>
                        <a:pt x="449021" y="137033"/>
                      </a:lnTo>
                      <a:lnTo>
                        <a:pt x="449021" y="159346"/>
                      </a:lnTo>
                      <a:lnTo>
                        <a:pt x="448868" y="244868"/>
                      </a:lnTo>
                      <a:lnTo>
                        <a:pt x="443661" y="246151"/>
                      </a:lnTo>
                      <a:lnTo>
                        <a:pt x="423621" y="255790"/>
                      </a:lnTo>
                      <a:lnTo>
                        <a:pt x="423735" y="159321"/>
                      </a:lnTo>
                      <a:lnTo>
                        <a:pt x="429399" y="153657"/>
                      </a:lnTo>
                      <a:lnTo>
                        <a:pt x="443357" y="153670"/>
                      </a:lnTo>
                      <a:lnTo>
                        <a:pt x="449021" y="159346"/>
                      </a:lnTo>
                      <a:lnTo>
                        <a:pt x="449021" y="137033"/>
                      </a:lnTo>
                      <a:lnTo>
                        <a:pt x="444703" y="135229"/>
                      </a:lnTo>
                      <a:lnTo>
                        <a:pt x="428078" y="135216"/>
                      </a:lnTo>
                      <a:lnTo>
                        <a:pt x="420281" y="138442"/>
                      </a:lnTo>
                      <a:lnTo>
                        <a:pt x="408533" y="150164"/>
                      </a:lnTo>
                      <a:lnTo>
                        <a:pt x="405295" y="157962"/>
                      </a:lnTo>
                      <a:lnTo>
                        <a:pt x="405168" y="264668"/>
                      </a:lnTo>
                      <a:lnTo>
                        <a:pt x="396887" y="268655"/>
                      </a:lnTo>
                      <a:lnTo>
                        <a:pt x="387350" y="275056"/>
                      </a:lnTo>
                      <a:lnTo>
                        <a:pt x="380072" y="283730"/>
                      </a:lnTo>
                      <a:lnTo>
                        <a:pt x="375412" y="294055"/>
                      </a:lnTo>
                      <a:lnTo>
                        <a:pt x="374624" y="299491"/>
                      </a:lnTo>
                      <a:lnTo>
                        <a:pt x="373786" y="300329"/>
                      </a:lnTo>
                      <a:lnTo>
                        <a:pt x="373786" y="305422"/>
                      </a:lnTo>
                      <a:lnTo>
                        <a:pt x="373786" y="310515"/>
                      </a:lnTo>
                      <a:lnTo>
                        <a:pt x="373786" y="330136"/>
                      </a:lnTo>
                      <a:lnTo>
                        <a:pt x="382625" y="373837"/>
                      </a:lnTo>
                      <a:lnTo>
                        <a:pt x="406730" y="409549"/>
                      </a:lnTo>
                      <a:lnTo>
                        <a:pt x="442442" y="433654"/>
                      </a:lnTo>
                      <a:lnTo>
                        <a:pt x="486130" y="442493"/>
                      </a:lnTo>
                      <a:lnTo>
                        <a:pt x="529831" y="433654"/>
                      </a:lnTo>
                      <a:lnTo>
                        <a:pt x="565543" y="409549"/>
                      </a:lnTo>
                      <a:lnTo>
                        <a:pt x="589648" y="373837"/>
                      </a:lnTo>
                      <a:lnTo>
                        <a:pt x="598487" y="330136"/>
                      </a:lnTo>
                      <a:lnTo>
                        <a:pt x="598487" y="281609"/>
                      </a:lnTo>
                      <a:close/>
                    </a:path>
                  </a:pathLst>
                </a:custGeom>
                <a:solidFill>
                  <a:srgbClr val="FF5C54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pic>
            <p:nvPicPr>
              <p:cNvPr id="8" name="object 465">
                <a:extLst>
                  <a:ext uri="{FF2B5EF4-FFF2-40B4-BE49-F238E27FC236}">
                    <a16:creationId xmlns:a16="http://schemas.microsoft.com/office/drawing/2014/main" id="{3B513AC8-D6D1-3A61-DC54-165C3B4810BC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729059" y="6223913"/>
                <a:ext cx="84731" cy="135767"/>
              </a:xfrm>
              <a:prstGeom prst="rect">
                <a:avLst/>
              </a:prstGeom>
            </p:spPr>
          </p:pic>
          <p:sp>
            <p:nvSpPr>
              <p:cNvPr id="9" name="object 466">
                <a:extLst>
                  <a:ext uri="{FF2B5EF4-FFF2-40B4-BE49-F238E27FC236}">
                    <a16:creationId xmlns:a16="http://schemas.microsoft.com/office/drawing/2014/main" id="{6A9042F9-357A-0FDD-0D95-5CB43DFD3EAD}"/>
                  </a:ext>
                </a:extLst>
              </p:cNvPr>
              <p:cNvSpPr/>
              <p:nvPr/>
            </p:nvSpPr>
            <p:spPr>
              <a:xfrm>
                <a:off x="2912581" y="6211999"/>
                <a:ext cx="1905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49225">
                    <a:moveTo>
                      <a:pt x="14306" y="0"/>
                    </a:moveTo>
                    <a:lnTo>
                      <a:pt x="4126" y="0"/>
                    </a:lnTo>
                    <a:lnTo>
                      <a:pt x="0" y="4130"/>
                    </a:lnTo>
                    <a:lnTo>
                      <a:pt x="0" y="144844"/>
                    </a:lnTo>
                    <a:lnTo>
                      <a:pt x="4126" y="148974"/>
                    </a:lnTo>
                    <a:lnTo>
                      <a:pt x="9216" y="148974"/>
                    </a:lnTo>
                    <a:lnTo>
                      <a:pt x="14306" y="148974"/>
                    </a:lnTo>
                    <a:lnTo>
                      <a:pt x="18433" y="144844"/>
                    </a:lnTo>
                    <a:lnTo>
                      <a:pt x="18433" y="4130"/>
                    </a:lnTo>
                    <a:lnTo>
                      <a:pt x="14306" y="0"/>
                    </a:lnTo>
                    <a:close/>
                  </a:path>
                </a:pathLst>
              </a:custGeom>
              <a:solidFill>
                <a:srgbClr val="FF5C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467">
                <a:extLst>
                  <a:ext uri="{FF2B5EF4-FFF2-40B4-BE49-F238E27FC236}">
                    <a16:creationId xmlns:a16="http://schemas.microsoft.com/office/drawing/2014/main" id="{57F95167-F282-2F3E-3714-56AD2103DB97}"/>
                  </a:ext>
                </a:extLst>
              </p:cNvPr>
              <p:cNvSpPr/>
              <p:nvPr/>
            </p:nvSpPr>
            <p:spPr>
              <a:xfrm>
                <a:off x="2616949" y="6278313"/>
                <a:ext cx="19050" cy="83185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83185">
                    <a:moveTo>
                      <a:pt x="14306" y="0"/>
                    </a:moveTo>
                    <a:lnTo>
                      <a:pt x="4126" y="0"/>
                    </a:lnTo>
                    <a:lnTo>
                      <a:pt x="0" y="4130"/>
                    </a:lnTo>
                    <a:lnTo>
                      <a:pt x="0" y="78529"/>
                    </a:lnTo>
                    <a:lnTo>
                      <a:pt x="4126" y="82660"/>
                    </a:lnTo>
                    <a:lnTo>
                      <a:pt x="9216" y="82660"/>
                    </a:lnTo>
                    <a:lnTo>
                      <a:pt x="14306" y="82660"/>
                    </a:lnTo>
                    <a:lnTo>
                      <a:pt x="18433" y="78529"/>
                    </a:lnTo>
                    <a:lnTo>
                      <a:pt x="18433" y="4130"/>
                    </a:lnTo>
                    <a:lnTo>
                      <a:pt x="14306" y="0"/>
                    </a:lnTo>
                    <a:close/>
                  </a:path>
                </a:pathLst>
              </a:custGeom>
              <a:solidFill>
                <a:srgbClr val="FF5C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468">
                <a:extLst>
                  <a:ext uri="{FF2B5EF4-FFF2-40B4-BE49-F238E27FC236}">
                    <a16:creationId xmlns:a16="http://schemas.microsoft.com/office/drawing/2014/main" id="{9AF18B08-55A2-13F8-E5C8-55FCBB6A16BB}"/>
                  </a:ext>
                </a:extLst>
              </p:cNvPr>
              <p:cNvSpPr/>
              <p:nvPr/>
            </p:nvSpPr>
            <p:spPr>
              <a:xfrm>
                <a:off x="2878212" y="6107451"/>
                <a:ext cx="87630" cy="123189"/>
              </a:xfrm>
              <a:custGeom>
                <a:avLst/>
                <a:gdLst/>
                <a:ahLst/>
                <a:cxnLst/>
                <a:rect l="l" t="t" r="r" b="b"/>
                <a:pathLst>
                  <a:path w="87630" h="123189">
                    <a:moveTo>
                      <a:pt x="43585" y="0"/>
                    </a:moveTo>
                    <a:lnTo>
                      <a:pt x="26636" y="3430"/>
                    </a:lnTo>
                    <a:lnTo>
                      <a:pt x="12780" y="12781"/>
                    </a:lnTo>
                    <a:lnTo>
                      <a:pt x="3430" y="26637"/>
                    </a:lnTo>
                    <a:lnTo>
                      <a:pt x="0" y="43585"/>
                    </a:lnTo>
                    <a:lnTo>
                      <a:pt x="0" y="79121"/>
                    </a:lnTo>
                    <a:lnTo>
                      <a:pt x="3430" y="96073"/>
                    </a:lnTo>
                    <a:lnTo>
                      <a:pt x="12780" y="109931"/>
                    </a:lnTo>
                    <a:lnTo>
                      <a:pt x="26636" y="119282"/>
                    </a:lnTo>
                    <a:lnTo>
                      <a:pt x="43585" y="122713"/>
                    </a:lnTo>
                    <a:lnTo>
                      <a:pt x="60534" y="119282"/>
                    </a:lnTo>
                    <a:lnTo>
                      <a:pt x="74390" y="109931"/>
                    </a:lnTo>
                    <a:lnTo>
                      <a:pt x="78207" y="104273"/>
                    </a:lnTo>
                    <a:lnTo>
                      <a:pt x="43585" y="104273"/>
                    </a:lnTo>
                    <a:lnTo>
                      <a:pt x="33805" y="102294"/>
                    </a:lnTo>
                    <a:lnTo>
                      <a:pt x="25810" y="96899"/>
                    </a:lnTo>
                    <a:lnTo>
                      <a:pt x="20415" y="88903"/>
                    </a:lnTo>
                    <a:lnTo>
                      <a:pt x="18436" y="79121"/>
                    </a:lnTo>
                    <a:lnTo>
                      <a:pt x="18436" y="43585"/>
                    </a:lnTo>
                    <a:lnTo>
                      <a:pt x="20415" y="33807"/>
                    </a:lnTo>
                    <a:lnTo>
                      <a:pt x="25810" y="25813"/>
                    </a:lnTo>
                    <a:lnTo>
                      <a:pt x="33805" y="20419"/>
                    </a:lnTo>
                    <a:lnTo>
                      <a:pt x="43585" y="18439"/>
                    </a:lnTo>
                    <a:lnTo>
                      <a:pt x="78208" y="18439"/>
                    </a:lnTo>
                    <a:lnTo>
                      <a:pt x="74390" y="12781"/>
                    </a:lnTo>
                    <a:lnTo>
                      <a:pt x="60534" y="3430"/>
                    </a:lnTo>
                    <a:lnTo>
                      <a:pt x="43585" y="0"/>
                    </a:lnTo>
                    <a:close/>
                  </a:path>
                  <a:path w="87630" h="123189">
                    <a:moveTo>
                      <a:pt x="78208" y="18439"/>
                    </a:moveTo>
                    <a:lnTo>
                      <a:pt x="43585" y="18439"/>
                    </a:lnTo>
                    <a:lnTo>
                      <a:pt x="53365" y="20419"/>
                    </a:lnTo>
                    <a:lnTo>
                      <a:pt x="61360" y="25813"/>
                    </a:lnTo>
                    <a:lnTo>
                      <a:pt x="66754" y="33807"/>
                    </a:lnTo>
                    <a:lnTo>
                      <a:pt x="68734" y="43585"/>
                    </a:lnTo>
                    <a:lnTo>
                      <a:pt x="68734" y="79121"/>
                    </a:lnTo>
                    <a:lnTo>
                      <a:pt x="66754" y="88903"/>
                    </a:lnTo>
                    <a:lnTo>
                      <a:pt x="61360" y="96899"/>
                    </a:lnTo>
                    <a:lnTo>
                      <a:pt x="53365" y="102294"/>
                    </a:lnTo>
                    <a:lnTo>
                      <a:pt x="43585" y="104273"/>
                    </a:lnTo>
                    <a:lnTo>
                      <a:pt x="78207" y="104273"/>
                    </a:lnTo>
                    <a:lnTo>
                      <a:pt x="83740" y="96073"/>
                    </a:lnTo>
                    <a:lnTo>
                      <a:pt x="87170" y="79121"/>
                    </a:lnTo>
                    <a:lnTo>
                      <a:pt x="87170" y="43585"/>
                    </a:lnTo>
                    <a:lnTo>
                      <a:pt x="83740" y="26637"/>
                    </a:lnTo>
                    <a:lnTo>
                      <a:pt x="78208" y="18439"/>
                    </a:lnTo>
                    <a:close/>
                  </a:path>
                </a:pathLst>
              </a:custGeom>
              <a:solidFill>
                <a:srgbClr val="FF5C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469">
                <a:extLst>
                  <a:ext uri="{FF2B5EF4-FFF2-40B4-BE49-F238E27FC236}">
                    <a16:creationId xmlns:a16="http://schemas.microsoft.com/office/drawing/2014/main" id="{0E6DF0CF-3037-A73D-9F94-859C017575CF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725945" y="5911403"/>
                <a:ext cx="86507" cy="103421"/>
              </a:xfrm>
              <a:prstGeom prst="rect">
                <a:avLst/>
              </a:prstGeom>
            </p:spPr>
          </p:pic>
          <p:sp>
            <p:nvSpPr>
              <p:cNvPr id="13" name="object 470">
                <a:extLst>
                  <a:ext uri="{FF2B5EF4-FFF2-40B4-BE49-F238E27FC236}">
                    <a16:creationId xmlns:a16="http://schemas.microsoft.com/office/drawing/2014/main" id="{544474D8-402C-A931-35CD-9B816F15E761}"/>
                  </a:ext>
                </a:extLst>
              </p:cNvPr>
              <p:cNvSpPr/>
              <p:nvPr/>
            </p:nvSpPr>
            <p:spPr>
              <a:xfrm>
                <a:off x="2488488" y="6342536"/>
                <a:ext cx="746125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746125" h="154939">
                    <a:moveTo>
                      <a:pt x="745845" y="30429"/>
                    </a:moveTo>
                    <a:lnTo>
                      <a:pt x="743458" y="18605"/>
                    </a:lnTo>
                    <a:lnTo>
                      <a:pt x="743356" y="18440"/>
                    </a:lnTo>
                    <a:lnTo>
                      <a:pt x="736930" y="8928"/>
                    </a:lnTo>
                    <a:lnTo>
                      <a:pt x="727417" y="2514"/>
                    </a:lnTo>
                    <a:lnTo>
                      <a:pt x="727417" y="23825"/>
                    </a:lnTo>
                    <a:lnTo>
                      <a:pt x="727417" y="73723"/>
                    </a:lnTo>
                    <a:lnTo>
                      <a:pt x="722045" y="79095"/>
                    </a:lnTo>
                    <a:lnTo>
                      <a:pt x="720521" y="79095"/>
                    </a:lnTo>
                    <a:lnTo>
                      <a:pt x="25336" y="79095"/>
                    </a:lnTo>
                    <a:lnTo>
                      <a:pt x="23812" y="79095"/>
                    </a:lnTo>
                    <a:lnTo>
                      <a:pt x="18440" y="73723"/>
                    </a:lnTo>
                    <a:lnTo>
                      <a:pt x="18440" y="23825"/>
                    </a:lnTo>
                    <a:lnTo>
                      <a:pt x="23812" y="18440"/>
                    </a:lnTo>
                    <a:lnTo>
                      <a:pt x="722045" y="18440"/>
                    </a:lnTo>
                    <a:lnTo>
                      <a:pt x="727417" y="23825"/>
                    </a:lnTo>
                    <a:lnTo>
                      <a:pt x="727417" y="2514"/>
                    </a:lnTo>
                    <a:lnTo>
                      <a:pt x="727265" y="2400"/>
                    </a:lnTo>
                    <a:lnTo>
                      <a:pt x="715429" y="0"/>
                    </a:lnTo>
                    <a:lnTo>
                      <a:pt x="30429" y="0"/>
                    </a:lnTo>
                    <a:lnTo>
                      <a:pt x="18592" y="2400"/>
                    </a:lnTo>
                    <a:lnTo>
                      <a:pt x="8928" y="8928"/>
                    </a:lnTo>
                    <a:lnTo>
                      <a:pt x="2400" y="18605"/>
                    </a:lnTo>
                    <a:lnTo>
                      <a:pt x="0" y="30429"/>
                    </a:lnTo>
                    <a:lnTo>
                      <a:pt x="0" y="67106"/>
                    </a:lnTo>
                    <a:lnTo>
                      <a:pt x="2400" y="78943"/>
                    </a:lnTo>
                    <a:lnTo>
                      <a:pt x="8928" y="88607"/>
                    </a:lnTo>
                    <a:lnTo>
                      <a:pt x="18592" y="95135"/>
                    </a:lnTo>
                    <a:lnTo>
                      <a:pt x="21209" y="95669"/>
                    </a:lnTo>
                    <a:lnTo>
                      <a:pt x="21209" y="150444"/>
                    </a:lnTo>
                    <a:lnTo>
                      <a:pt x="25336" y="154571"/>
                    </a:lnTo>
                    <a:lnTo>
                      <a:pt x="35521" y="154571"/>
                    </a:lnTo>
                    <a:lnTo>
                      <a:pt x="39649" y="150444"/>
                    </a:lnTo>
                    <a:lnTo>
                      <a:pt x="39649" y="97536"/>
                    </a:lnTo>
                    <a:lnTo>
                      <a:pt x="706208" y="97536"/>
                    </a:lnTo>
                    <a:lnTo>
                      <a:pt x="706208" y="150444"/>
                    </a:lnTo>
                    <a:lnTo>
                      <a:pt x="710336" y="154571"/>
                    </a:lnTo>
                    <a:lnTo>
                      <a:pt x="715429" y="154571"/>
                    </a:lnTo>
                    <a:lnTo>
                      <a:pt x="720521" y="154571"/>
                    </a:lnTo>
                    <a:lnTo>
                      <a:pt x="724649" y="150444"/>
                    </a:lnTo>
                    <a:lnTo>
                      <a:pt x="724649" y="95669"/>
                    </a:lnTo>
                    <a:lnTo>
                      <a:pt x="727265" y="95135"/>
                    </a:lnTo>
                    <a:lnTo>
                      <a:pt x="736930" y="88607"/>
                    </a:lnTo>
                    <a:lnTo>
                      <a:pt x="743356" y="79095"/>
                    </a:lnTo>
                    <a:lnTo>
                      <a:pt x="743458" y="78943"/>
                    </a:lnTo>
                    <a:lnTo>
                      <a:pt x="745845" y="67106"/>
                    </a:lnTo>
                    <a:lnTo>
                      <a:pt x="745845" y="30429"/>
                    </a:lnTo>
                    <a:close/>
                  </a:path>
                </a:pathLst>
              </a:custGeom>
              <a:solidFill>
                <a:srgbClr val="FF5C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E9BD8DB-E460-1EC8-8470-933DC16AD344}"/>
              </a:ext>
            </a:extLst>
          </p:cNvPr>
          <p:cNvGrpSpPr/>
          <p:nvPr/>
        </p:nvGrpSpPr>
        <p:grpSpPr>
          <a:xfrm>
            <a:off x="5703339" y="3021793"/>
            <a:ext cx="777743" cy="745538"/>
            <a:chOff x="6561455" y="5791963"/>
            <a:chExt cx="613410" cy="588010"/>
          </a:xfrm>
        </p:grpSpPr>
        <p:pic>
          <p:nvPicPr>
            <p:cNvPr id="24" name="object 485">
              <a:extLst>
                <a:ext uri="{FF2B5EF4-FFF2-40B4-BE49-F238E27FC236}">
                  <a16:creationId xmlns:a16="http://schemas.microsoft.com/office/drawing/2014/main" id="{7851D2E9-8A6C-81AE-E3F6-2748AFFDD7D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7041" y="5957327"/>
              <a:ext cx="80975" cy="71358"/>
            </a:xfrm>
            <a:prstGeom prst="rect">
              <a:avLst/>
            </a:prstGeom>
          </p:spPr>
        </p:pic>
        <p:pic>
          <p:nvPicPr>
            <p:cNvPr id="25" name="object 486">
              <a:extLst>
                <a:ext uri="{FF2B5EF4-FFF2-40B4-BE49-F238E27FC236}">
                  <a16:creationId xmlns:a16="http://schemas.microsoft.com/office/drawing/2014/main" id="{03CAD56C-9765-8332-BB27-EAD8703C8DE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57041" y="6080066"/>
              <a:ext cx="80975" cy="71365"/>
            </a:xfrm>
            <a:prstGeom prst="rect">
              <a:avLst/>
            </a:prstGeom>
          </p:spPr>
        </p:pic>
        <p:grpSp>
          <p:nvGrpSpPr>
            <p:cNvPr id="27" name="object 487">
              <a:extLst>
                <a:ext uri="{FF2B5EF4-FFF2-40B4-BE49-F238E27FC236}">
                  <a16:creationId xmlns:a16="http://schemas.microsoft.com/office/drawing/2014/main" id="{E1B4595F-F9FC-8755-ACCF-9F140AAB1A3E}"/>
                </a:ext>
              </a:extLst>
            </p:cNvPr>
            <p:cNvGrpSpPr/>
            <p:nvPr/>
          </p:nvGrpSpPr>
          <p:grpSpPr>
            <a:xfrm>
              <a:off x="6561455" y="5791963"/>
              <a:ext cx="613410" cy="588010"/>
              <a:chOff x="6561455" y="5791963"/>
              <a:chExt cx="613410" cy="588010"/>
            </a:xfrm>
          </p:grpSpPr>
          <p:pic>
            <p:nvPicPr>
              <p:cNvPr id="29" name="object 488">
                <a:extLst>
                  <a:ext uri="{FF2B5EF4-FFF2-40B4-BE49-F238E27FC236}">
                    <a16:creationId xmlns:a16="http://schemas.microsoft.com/office/drawing/2014/main" id="{E27F99FF-812E-CDB3-5E99-B193995D6AEE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657041" y="6202808"/>
                <a:ext cx="80975" cy="71368"/>
              </a:xfrm>
              <a:prstGeom prst="rect">
                <a:avLst/>
              </a:prstGeom>
            </p:spPr>
          </p:pic>
          <p:sp>
            <p:nvSpPr>
              <p:cNvPr id="30" name="object 489">
                <a:extLst>
                  <a:ext uri="{FF2B5EF4-FFF2-40B4-BE49-F238E27FC236}">
                    <a16:creationId xmlns:a16="http://schemas.microsoft.com/office/drawing/2014/main" id="{EA338CFD-59BC-08A8-5A6B-D911D22AD5AB}"/>
                  </a:ext>
                </a:extLst>
              </p:cNvPr>
              <p:cNvSpPr/>
              <p:nvPr/>
            </p:nvSpPr>
            <p:spPr>
              <a:xfrm>
                <a:off x="6605294" y="5897175"/>
                <a:ext cx="272415" cy="438784"/>
              </a:xfrm>
              <a:custGeom>
                <a:avLst/>
                <a:gdLst/>
                <a:ahLst/>
                <a:cxnLst/>
                <a:rect l="l" t="t" r="r" b="b"/>
                <a:pathLst>
                  <a:path w="272415" h="438785">
                    <a:moveTo>
                      <a:pt x="92517" y="0"/>
                    </a:moveTo>
                    <a:lnTo>
                      <a:pt x="3925" y="0"/>
                    </a:lnTo>
                    <a:lnTo>
                      <a:pt x="0" y="3925"/>
                    </a:lnTo>
                    <a:lnTo>
                      <a:pt x="0" y="434452"/>
                    </a:lnTo>
                    <a:lnTo>
                      <a:pt x="3925" y="438374"/>
                    </a:lnTo>
                    <a:lnTo>
                      <a:pt x="263024" y="438374"/>
                    </a:lnTo>
                    <a:lnTo>
                      <a:pt x="267867" y="438374"/>
                    </a:lnTo>
                    <a:lnTo>
                      <a:pt x="271792" y="434452"/>
                    </a:lnTo>
                    <a:lnTo>
                      <a:pt x="271792" y="424761"/>
                    </a:lnTo>
                    <a:lnTo>
                      <a:pt x="267867" y="420839"/>
                    </a:lnTo>
                    <a:lnTo>
                      <a:pt x="17535" y="420839"/>
                    </a:lnTo>
                    <a:lnTo>
                      <a:pt x="17535" y="17532"/>
                    </a:lnTo>
                    <a:lnTo>
                      <a:pt x="92517" y="17532"/>
                    </a:lnTo>
                    <a:lnTo>
                      <a:pt x="96442" y="13607"/>
                    </a:lnTo>
                    <a:lnTo>
                      <a:pt x="96442" y="3925"/>
                    </a:lnTo>
                    <a:lnTo>
                      <a:pt x="92517" y="0"/>
                    </a:lnTo>
                    <a:close/>
                  </a:path>
                </a:pathLst>
              </a:custGeom>
              <a:solidFill>
                <a:srgbClr val="FF5C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1" name="object 490">
                <a:extLst>
                  <a:ext uri="{FF2B5EF4-FFF2-40B4-BE49-F238E27FC236}">
                    <a16:creationId xmlns:a16="http://schemas.microsoft.com/office/drawing/2014/main" id="{89CC53C5-EDD5-7CDD-2E8E-B6D84CBF00B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684201" y="5791963"/>
                <a:ext cx="289328" cy="350701"/>
              </a:xfrm>
              <a:prstGeom prst="rect">
                <a:avLst/>
              </a:prstGeom>
            </p:spPr>
          </p:pic>
          <p:sp>
            <p:nvSpPr>
              <p:cNvPr id="32" name="object 491">
                <a:extLst>
                  <a:ext uri="{FF2B5EF4-FFF2-40B4-BE49-F238E27FC236}">
                    <a16:creationId xmlns:a16="http://schemas.microsoft.com/office/drawing/2014/main" id="{6C89AEB5-A513-24CE-60CA-52F443F2FF78}"/>
                  </a:ext>
                </a:extLst>
              </p:cNvPr>
              <p:cNvSpPr/>
              <p:nvPr/>
            </p:nvSpPr>
            <p:spPr>
              <a:xfrm>
                <a:off x="6561455" y="5853344"/>
                <a:ext cx="613410" cy="526415"/>
              </a:xfrm>
              <a:custGeom>
                <a:avLst/>
                <a:gdLst/>
                <a:ahLst/>
                <a:cxnLst/>
                <a:rect l="l" t="t" r="r" b="b"/>
                <a:pathLst>
                  <a:path w="613409" h="526414">
                    <a:moveTo>
                      <a:pt x="289318" y="380923"/>
                    </a:moveTo>
                    <a:lnTo>
                      <a:pt x="285394" y="376999"/>
                    </a:lnTo>
                    <a:lnTo>
                      <a:pt x="214337" y="376999"/>
                    </a:lnTo>
                    <a:lnTo>
                      <a:pt x="210413" y="380923"/>
                    </a:lnTo>
                    <a:lnTo>
                      <a:pt x="210413" y="390613"/>
                    </a:lnTo>
                    <a:lnTo>
                      <a:pt x="214337" y="394538"/>
                    </a:lnTo>
                    <a:lnTo>
                      <a:pt x="280555" y="394538"/>
                    </a:lnTo>
                    <a:lnTo>
                      <a:pt x="285394" y="394538"/>
                    </a:lnTo>
                    <a:lnTo>
                      <a:pt x="289318" y="390613"/>
                    </a:lnTo>
                    <a:lnTo>
                      <a:pt x="289318" y="380923"/>
                    </a:lnTo>
                    <a:close/>
                  </a:path>
                  <a:path w="613409" h="526414">
                    <a:moveTo>
                      <a:pt x="333159" y="512432"/>
                    </a:moveTo>
                    <a:lnTo>
                      <a:pt x="329234" y="508508"/>
                    </a:lnTo>
                    <a:lnTo>
                      <a:pt x="17526" y="508508"/>
                    </a:lnTo>
                    <a:lnTo>
                      <a:pt x="17526" y="17526"/>
                    </a:lnTo>
                    <a:lnTo>
                      <a:pt x="136347" y="17526"/>
                    </a:lnTo>
                    <a:lnTo>
                      <a:pt x="140271" y="13601"/>
                    </a:lnTo>
                    <a:lnTo>
                      <a:pt x="140271" y="3924"/>
                    </a:lnTo>
                    <a:lnTo>
                      <a:pt x="136347" y="0"/>
                    </a:lnTo>
                    <a:lnTo>
                      <a:pt x="3924" y="0"/>
                    </a:lnTo>
                    <a:lnTo>
                      <a:pt x="0" y="3924"/>
                    </a:lnTo>
                    <a:lnTo>
                      <a:pt x="0" y="522122"/>
                    </a:lnTo>
                    <a:lnTo>
                      <a:pt x="3924" y="526046"/>
                    </a:lnTo>
                    <a:lnTo>
                      <a:pt x="324396" y="526046"/>
                    </a:lnTo>
                    <a:lnTo>
                      <a:pt x="329234" y="526046"/>
                    </a:lnTo>
                    <a:lnTo>
                      <a:pt x="333159" y="522122"/>
                    </a:lnTo>
                    <a:lnTo>
                      <a:pt x="333159" y="512432"/>
                    </a:lnTo>
                    <a:close/>
                  </a:path>
                  <a:path w="613409" h="526414">
                    <a:moveTo>
                      <a:pt x="350697" y="258178"/>
                    </a:moveTo>
                    <a:lnTo>
                      <a:pt x="346773" y="254254"/>
                    </a:lnTo>
                    <a:lnTo>
                      <a:pt x="214337" y="254254"/>
                    </a:lnTo>
                    <a:lnTo>
                      <a:pt x="210413" y="258178"/>
                    </a:lnTo>
                    <a:lnTo>
                      <a:pt x="210413" y="267868"/>
                    </a:lnTo>
                    <a:lnTo>
                      <a:pt x="214337" y="271792"/>
                    </a:lnTo>
                    <a:lnTo>
                      <a:pt x="341922" y="271792"/>
                    </a:lnTo>
                    <a:lnTo>
                      <a:pt x="346773" y="271792"/>
                    </a:lnTo>
                    <a:lnTo>
                      <a:pt x="350697" y="267868"/>
                    </a:lnTo>
                    <a:lnTo>
                      <a:pt x="350697" y="258178"/>
                    </a:lnTo>
                    <a:close/>
                  </a:path>
                  <a:path w="613409" h="526414">
                    <a:moveTo>
                      <a:pt x="350697" y="135432"/>
                    </a:moveTo>
                    <a:lnTo>
                      <a:pt x="346773" y="131508"/>
                    </a:lnTo>
                    <a:lnTo>
                      <a:pt x="214337" y="131508"/>
                    </a:lnTo>
                    <a:lnTo>
                      <a:pt x="210413" y="135432"/>
                    </a:lnTo>
                    <a:lnTo>
                      <a:pt x="210413" y="145122"/>
                    </a:lnTo>
                    <a:lnTo>
                      <a:pt x="214337" y="149047"/>
                    </a:lnTo>
                    <a:lnTo>
                      <a:pt x="341922" y="149047"/>
                    </a:lnTo>
                    <a:lnTo>
                      <a:pt x="346773" y="149047"/>
                    </a:lnTo>
                    <a:lnTo>
                      <a:pt x="350697" y="145122"/>
                    </a:lnTo>
                    <a:lnTo>
                      <a:pt x="350697" y="135432"/>
                    </a:lnTo>
                    <a:close/>
                  </a:path>
                  <a:path w="613409" h="526414">
                    <a:moveTo>
                      <a:pt x="455904" y="3924"/>
                    </a:moveTo>
                    <a:lnTo>
                      <a:pt x="451980" y="0"/>
                    </a:lnTo>
                    <a:lnTo>
                      <a:pt x="319557" y="0"/>
                    </a:lnTo>
                    <a:lnTo>
                      <a:pt x="315620" y="3924"/>
                    </a:lnTo>
                    <a:lnTo>
                      <a:pt x="315620" y="13601"/>
                    </a:lnTo>
                    <a:lnTo>
                      <a:pt x="319557" y="17538"/>
                    </a:lnTo>
                    <a:lnTo>
                      <a:pt x="438365" y="17538"/>
                    </a:lnTo>
                    <a:lnTo>
                      <a:pt x="438365" y="285394"/>
                    </a:lnTo>
                    <a:lnTo>
                      <a:pt x="442290" y="289331"/>
                    </a:lnTo>
                    <a:lnTo>
                      <a:pt x="447141" y="289331"/>
                    </a:lnTo>
                    <a:lnTo>
                      <a:pt x="451980" y="289331"/>
                    </a:lnTo>
                    <a:lnTo>
                      <a:pt x="455904" y="285394"/>
                    </a:lnTo>
                    <a:lnTo>
                      <a:pt x="455904" y="3924"/>
                    </a:lnTo>
                    <a:close/>
                  </a:path>
                  <a:path w="613409" h="526414">
                    <a:moveTo>
                      <a:pt x="613143" y="418299"/>
                    </a:moveTo>
                    <a:lnTo>
                      <a:pt x="610489" y="405295"/>
                    </a:lnTo>
                    <a:lnTo>
                      <a:pt x="608241" y="401688"/>
                    </a:lnTo>
                    <a:lnTo>
                      <a:pt x="603796" y="394512"/>
                    </a:lnTo>
                    <a:lnTo>
                      <a:pt x="595604" y="388340"/>
                    </a:lnTo>
                    <a:lnTo>
                      <a:pt x="595604" y="409803"/>
                    </a:lnTo>
                    <a:lnTo>
                      <a:pt x="595566" y="421233"/>
                    </a:lnTo>
                    <a:lnTo>
                      <a:pt x="595020" y="429044"/>
                    </a:lnTo>
                    <a:lnTo>
                      <a:pt x="594906" y="429653"/>
                    </a:lnTo>
                    <a:lnTo>
                      <a:pt x="587997" y="436803"/>
                    </a:lnTo>
                    <a:lnTo>
                      <a:pt x="580313" y="436918"/>
                    </a:lnTo>
                    <a:lnTo>
                      <a:pt x="573481" y="436702"/>
                    </a:lnTo>
                    <a:lnTo>
                      <a:pt x="567118" y="431965"/>
                    </a:lnTo>
                    <a:lnTo>
                      <a:pt x="561606" y="426732"/>
                    </a:lnTo>
                    <a:lnTo>
                      <a:pt x="559676" y="425894"/>
                    </a:lnTo>
                    <a:lnTo>
                      <a:pt x="553199" y="425488"/>
                    </a:lnTo>
                    <a:lnTo>
                      <a:pt x="550900" y="426339"/>
                    </a:lnTo>
                    <a:lnTo>
                      <a:pt x="547382" y="429653"/>
                    </a:lnTo>
                    <a:lnTo>
                      <a:pt x="546379" y="431965"/>
                    </a:lnTo>
                    <a:lnTo>
                      <a:pt x="546379" y="508508"/>
                    </a:lnTo>
                    <a:lnTo>
                      <a:pt x="487807" y="508508"/>
                    </a:lnTo>
                    <a:lnTo>
                      <a:pt x="490486" y="503021"/>
                    </a:lnTo>
                    <a:lnTo>
                      <a:pt x="491832" y="497497"/>
                    </a:lnTo>
                    <a:lnTo>
                      <a:pt x="491832" y="491896"/>
                    </a:lnTo>
                    <a:lnTo>
                      <a:pt x="458736" y="459651"/>
                    </a:lnTo>
                    <a:lnTo>
                      <a:pt x="457746" y="459524"/>
                    </a:lnTo>
                    <a:lnTo>
                      <a:pt x="457187" y="459524"/>
                    </a:lnTo>
                    <a:lnTo>
                      <a:pt x="456996" y="459562"/>
                    </a:lnTo>
                    <a:lnTo>
                      <a:pt x="456285" y="459486"/>
                    </a:lnTo>
                    <a:lnTo>
                      <a:pt x="424065" y="479856"/>
                    </a:lnTo>
                    <a:lnTo>
                      <a:pt x="421525" y="491896"/>
                    </a:lnTo>
                    <a:lnTo>
                      <a:pt x="421538" y="497497"/>
                    </a:lnTo>
                    <a:lnTo>
                      <a:pt x="422935" y="503047"/>
                    </a:lnTo>
                    <a:lnTo>
                      <a:pt x="425602" y="508508"/>
                    </a:lnTo>
                    <a:lnTo>
                      <a:pt x="367296" y="508508"/>
                    </a:lnTo>
                    <a:lnTo>
                      <a:pt x="367296" y="449757"/>
                    </a:lnTo>
                    <a:lnTo>
                      <a:pt x="367296" y="436702"/>
                    </a:lnTo>
                    <a:lnTo>
                      <a:pt x="367182" y="432028"/>
                    </a:lnTo>
                    <a:lnTo>
                      <a:pt x="366318" y="430009"/>
                    </a:lnTo>
                    <a:lnTo>
                      <a:pt x="362864" y="426707"/>
                    </a:lnTo>
                    <a:lnTo>
                      <a:pt x="360603" y="425818"/>
                    </a:lnTo>
                    <a:lnTo>
                      <a:pt x="353491" y="426123"/>
                    </a:lnTo>
                    <a:lnTo>
                      <a:pt x="351536" y="426923"/>
                    </a:lnTo>
                    <a:lnTo>
                      <a:pt x="345846" y="432054"/>
                    </a:lnTo>
                    <a:lnTo>
                      <a:pt x="339432" y="436562"/>
                    </a:lnTo>
                    <a:lnTo>
                      <a:pt x="324993" y="436702"/>
                    </a:lnTo>
                    <a:lnTo>
                      <a:pt x="318135" y="429044"/>
                    </a:lnTo>
                    <a:lnTo>
                      <a:pt x="317779" y="421233"/>
                    </a:lnTo>
                    <a:lnTo>
                      <a:pt x="317715" y="418299"/>
                    </a:lnTo>
                    <a:lnTo>
                      <a:pt x="317995" y="409257"/>
                    </a:lnTo>
                    <a:lnTo>
                      <a:pt x="324586" y="401408"/>
                    </a:lnTo>
                    <a:lnTo>
                      <a:pt x="333997" y="401396"/>
                    </a:lnTo>
                    <a:lnTo>
                      <a:pt x="339102" y="401548"/>
                    </a:lnTo>
                    <a:lnTo>
                      <a:pt x="345681" y="405739"/>
                    </a:lnTo>
                    <a:lnTo>
                      <a:pt x="351459" y="410832"/>
                    </a:lnTo>
                    <a:lnTo>
                      <a:pt x="353441" y="411607"/>
                    </a:lnTo>
                    <a:lnTo>
                      <a:pt x="358343" y="411708"/>
                    </a:lnTo>
                    <a:lnTo>
                      <a:pt x="360641" y="411670"/>
                    </a:lnTo>
                    <a:lnTo>
                      <a:pt x="362978" y="410857"/>
                    </a:lnTo>
                    <a:lnTo>
                      <a:pt x="366344" y="407555"/>
                    </a:lnTo>
                    <a:lnTo>
                      <a:pt x="367296" y="405307"/>
                    </a:lnTo>
                    <a:lnTo>
                      <a:pt x="367296" y="401345"/>
                    </a:lnTo>
                    <a:lnTo>
                      <a:pt x="367296" y="388175"/>
                    </a:lnTo>
                    <a:lnTo>
                      <a:pt x="367296" y="329438"/>
                    </a:lnTo>
                    <a:lnTo>
                      <a:pt x="426250" y="329438"/>
                    </a:lnTo>
                    <a:lnTo>
                      <a:pt x="423100" y="335381"/>
                    </a:lnTo>
                    <a:lnTo>
                      <a:pt x="421525" y="341388"/>
                    </a:lnTo>
                    <a:lnTo>
                      <a:pt x="421525" y="347522"/>
                    </a:lnTo>
                    <a:lnTo>
                      <a:pt x="424116" y="359575"/>
                    </a:lnTo>
                    <a:lnTo>
                      <a:pt x="455803" y="379793"/>
                    </a:lnTo>
                    <a:lnTo>
                      <a:pt x="456374" y="379755"/>
                    </a:lnTo>
                    <a:lnTo>
                      <a:pt x="457098" y="379806"/>
                    </a:lnTo>
                    <a:lnTo>
                      <a:pt x="489318" y="359384"/>
                    </a:lnTo>
                    <a:lnTo>
                      <a:pt x="491820" y="341388"/>
                    </a:lnTo>
                    <a:lnTo>
                      <a:pt x="490194" y="335343"/>
                    </a:lnTo>
                    <a:lnTo>
                      <a:pt x="487057" y="329438"/>
                    </a:lnTo>
                    <a:lnTo>
                      <a:pt x="546379" y="329438"/>
                    </a:lnTo>
                    <a:lnTo>
                      <a:pt x="546481" y="407555"/>
                    </a:lnTo>
                    <a:lnTo>
                      <a:pt x="550303" y="411378"/>
                    </a:lnTo>
                    <a:lnTo>
                      <a:pt x="560133" y="411378"/>
                    </a:lnTo>
                    <a:lnTo>
                      <a:pt x="562114" y="410654"/>
                    </a:lnTo>
                    <a:lnTo>
                      <a:pt x="568020" y="405739"/>
                    </a:lnTo>
                    <a:lnTo>
                      <a:pt x="574687" y="401701"/>
                    </a:lnTo>
                    <a:lnTo>
                      <a:pt x="581736" y="401701"/>
                    </a:lnTo>
                    <a:lnTo>
                      <a:pt x="589356" y="401955"/>
                    </a:lnTo>
                    <a:lnTo>
                      <a:pt x="595604" y="409803"/>
                    </a:lnTo>
                    <a:lnTo>
                      <a:pt x="595604" y="388340"/>
                    </a:lnTo>
                    <a:lnTo>
                      <a:pt x="594004" y="387134"/>
                    </a:lnTo>
                    <a:lnTo>
                      <a:pt x="582002" y="384162"/>
                    </a:lnTo>
                    <a:lnTo>
                      <a:pt x="576021" y="383870"/>
                    </a:lnTo>
                    <a:lnTo>
                      <a:pt x="569912" y="385356"/>
                    </a:lnTo>
                    <a:lnTo>
                      <a:pt x="563918" y="388315"/>
                    </a:lnTo>
                    <a:lnTo>
                      <a:pt x="563918" y="329438"/>
                    </a:lnTo>
                    <a:lnTo>
                      <a:pt x="563918" y="315836"/>
                    </a:lnTo>
                    <a:lnTo>
                      <a:pt x="559993" y="311912"/>
                    </a:lnTo>
                    <a:lnTo>
                      <a:pt x="470077" y="311912"/>
                    </a:lnTo>
                    <a:lnTo>
                      <a:pt x="467804" y="312864"/>
                    </a:lnTo>
                    <a:lnTo>
                      <a:pt x="464502" y="316293"/>
                    </a:lnTo>
                    <a:lnTo>
                      <a:pt x="463613" y="318592"/>
                    </a:lnTo>
                    <a:lnTo>
                      <a:pt x="463880" y="326428"/>
                    </a:lnTo>
                    <a:lnTo>
                      <a:pt x="464667" y="328396"/>
                    </a:lnTo>
                    <a:lnTo>
                      <a:pt x="469849" y="334175"/>
                    </a:lnTo>
                    <a:lnTo>
                      <a:pt x="474281" y="340512"/>
                    </a:lnTo>
                    <a:lnTo>
                      <a:pt x="474319" y="355168"/>
                    </a:lnTo>
                    <a:lnTo>
                      <a:pt x="466547" y="361823"/>
                    </a:lnTo>
                    <a:lnTo>
                      <a:pt x="456501" y="362216"/>
                    </a:lnTo>
                    <a:lnTo>
                      <a:pt x="446747" y="361873"/>
                    </a:lnTo>
                    <a:lnTo>
                      <a:pt x="439089" y="355396"/>
                    </a:lnTo>
                    <a:lnTo>
                      <a:pt x="439127" y="340512"/>
                    </a:lnTo>
                    <a:lnTo>
                      <a:pt x="443547" y="334098"/>
                    </a:lnTo>
                    <a:lnTo>
                      <a:pt x="447687" y="329438"/>
                    </a:lnTo>
                    <a:lnTo>
                      <a:pt x="448589" y="328434"/>
                    </a:lnTo>
                    <a:lnTo>
                      <a:pt x="449364" y="326466"/>
                    </a:lnTo>
                    <a:lnTo>
                      <a:pt x="449592" y="318566"/>
                    </a:lnTo>
                    <a:lnTo>
                      <a:pt x="448703" y="316268"/>
                    </a:lnTo>
                    <a:lnTo>
                      <a:pt x="445401" y="312864"/>
                    </a:lnTo>
                    <a:lnTo>
                      <a:pt x="443141" y="311912"/>
                    </a:lnTo>
                    <a:lnTo>
                      <a:pt x="353682" y="311912"/>
                    </a:lnTo>
                    <a:lnTo>
                      <a:pt x="349758" y="315836"/>
                    </a:lnTo>
                    <a:lnTo>
                      <a:pt x="349758" y="388175"/>
                    </a:lnTo>
                    <a:lnTo>
                      <a:pt x="343992" y="385241"/>
                    </a:lnTo>
                    <a:lnTo>
                      <a:pt x="337794" y="383692"/>
                    </a:lnTo>
                    <a:lnTo>
                      <a:pt x="332244" y="383806"/>
                    </a:lnTo>
                    <a:lnTo>
                      <a:pt x="319989" y="386549"/>
                    </a:lnTo>
                    <a:lnTo>
                      <a:pt x="309918" y="393890"/>
                    </a:lnTo>
                    <a:lnTo>
                      <a:pt x="302983" y="404825"/>
                    </a:lnTo>
                    <a:lnTo>
                      <a:pt x="300164" y="418299"/>
                    </a:lnTo>
                    <a:lnTo>
                      <a:pt x="300151" y="420598"/>
                    </a:lnTo>
                    <a:lnTo>
                      <a:pt x="300266" y="421233"/>
                    </a:lnTo>
                    <a:lnTo>
                      <a:pt x="303428" y="434098"/>
                    </a:lnTo>
                    <a:lnTo>
                      <a:pt x="310489" y="444601"/>
                    </a:lnTo>
                    <a:lnTo>
                      <a:pt x="320497" y="451599"/>
                    </a:lnTo>
                    <a:lnTo>
                      <a:pt x="332549" y="454139"/>
                    </a:lnTo>
                    <a:lnTo>
                      <a:pt x="338455" y="454101"/>
                    </a:lnTo>
                    <a:lnTo>
                      <a:pt x="344157" y="452640"/>
                    </a:lnTo>
                    <a:lnTo>
                      <a:pt x="349758" y="449757"/>
                    </a:lnTo>
                    <a:lnTo>
                      <a:pt x="349758" y="522122"/>
                    </a:lnTo>
                    <a:lnTo>
                      <a:pt x="353682" y="526046"/>
                    </a:lnTo>
                    <a:lnTo>
                      <a:pt x="443204" y="526046"/>
                    </a:lnTo>
                    <a:lnTo>
                      <a:pt x="445490" y="525068"/>
                    </a:lnTo>
                    <a:lnTo>
                      <a:pt x="448805" y="521627"/>
                    </a:lnTo>
                    <a:lnTo>
                      <a:pt x="449681" y="519303"/>
                    </a:lnTo>
                    <a:lnTo>
                      <a:pt x="449414" y="512826"/>
                    </a:lnTo>
                    <a:lnTo>
                      <a:pt x="448627" y="510882"/>
                    </a:lnTo>
                    <a:lnTo>
                      <a:pt x="446506" y="508508"/>
                    </a:lnTo>
                    <a:lnTo>
                      <a:pt x="443522" y="505167"/>
                    </a:lnTo>
                    <a:lnTo>
                      <a:pt x="439064" y="498767"/>
                    </a:lnTo>
                    <a:lnTo>
                      <a:pt x="439064" y="483984"/>
                    </a:lnTo>
                    <a:lnTo>
                      <a:pt x="446697" y="477481"/>
                    </a:lnTo>
                    <a:lnTo>
                      <a:pt x="456742" y="477100"/>
                    </a:lnTo>
                    <a:lnTo>
                      <a:pt x="466661" y="477481"/>
                    </a:lnTo>
                    <a:lnTo>
                      <a:pt x="474294" y="483984"/>
                    </a:lnTo>
                    <a:lnTo>
                      <a:pt x="474294" y="498767"/>
                    </a:lnTo>
                    <a:lnTo>
                      <a:pt x="469836" y="505180"/>
                    </a:lnTo>
                    <a:lnTo>
                      <a:pt x="464731" y="510908"/>
                    </a:lnTo>
                    <a:lnTo>
                      <a:pt x="463943" y="512876"/>
                    </a:lnTo>
                    <a:lnTo>
                      <a:pt x="463753" y="519391"/>
                    </a:lnTo>
                    <a:lnTo>
                      <a:pt x="464654" y="521690"/>
                    </a:lnTo>
                    <a:lnTo>
                      <a:pt x="467944" y="525094"/>
                    </a:lnTo>
                    <a:lnTo>
                      <a:pt x="470217" y="526046"/>
                    </a:lnTo>
                    <a:lnTo>
                      <a:pt x="559993" y="526046"/>
                    </a:lnTo>
                    <a:lnTo>
                      <a:pt x="563918" y="522122"/>
                    </a:lnTo>
                    <a:lnTo>
                      <a:pt x="563918" y="508508"/>
                    </a:lnTo>
                    <a:lnTo>
                      <a:pt x="563918" y="450215"/>
                    </a:lnTo>
                    <a:lnTo>
                      <a:pt x="569099" y="452856"/>
                    </a:lnTo>
                    <a:lnTo>
                      <a:pt x="574382" y="454279"/>
                    </a:lnTo>
                    <a:lnTo>
                      <a:pt x="580732" y="454456"/>
                    </a:lnTo>
                    <a:lnTo>
                      <a:pt x="592759" y="451904"/>
                    </a:lnTo>
                    <a:lnTo>
                      <a:pt x="595185" y="450215"/>
                    </a:lnTo>
                    <a:lnTo>
                      <a:pt x="602805" y="444906"/>
                    </a:lnTo>
                    <a:lnTo>
                      <a:pt x="608190" y="436918"/>
                    </a:lnTo>
                    <a:lnTo>
                      <a:pt x="609917" y="434365"/>
                    </a:lnTo>
                    <a:lnTo>
                      <a:pt x="613143" y="421233"/>
                    </a:lnTo>
                    <a:lnTo>
                      <a:pt x="613143" y="418299"/>
                    </a:lnTo>
                    <a:close/>
                  </a:path>
                </a:pathLst>
              </a:custGeom>
              <a:solidFill>
                <a:srgbClr val="FF5C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3" name="object 249">
            <a:extLst>
              <a:ext uri="{FF2B5EF4-FFF2-40B4-BE49-F238E27FC236}">
                <a16:creationId xmlns:a16="http://schemas.microsoft.com/office/drawing/2014/main" id="{EF37D77D-0EEC-A5E1-7723-B568F1AA60FF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17188" y="4716955"/>
            <a:ext cx="854180" cy="800819"/>
          </a:xfrm>
          <a:prstGeom prst="rect">
            <a:avLst/>
          </a:prstGeom>
        </p:spPr>
      </p:pic>
      <p:sp>
        <p:nvSpPr>
          <p:cNvPr id="37" name="Titel 2">
            <a:extLst>
              <a:ext uri="{FF2B5EF4-FFF2-40B4-BE49-F238E27FC236}">
                <a16:creationId xmlns:a16="http://schemas.microsoft.com/office/drawing/2014/main" id="{5B911CBB-D49D-0DC5-75E9-14F3203B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96" y="265204"/>
            <a:ext cx="9073785" cy="590931"/>
          </a:xfrm>
        </p:spPr>
        <p:txBody>
          <a:bodyPr>
            <a:noAutofit/>
          </a:bodyPr>
          <a:lstStyle/>
          <a:p>
            <a:r>
              <a:rPr lang="en-US" sz="3600" b="1" dirty="0"/>
              <a:t>EU-Regional Business Forum : </a:t>
            </a:r>
            <a:r>
              <a:rPr lang="en-US" sz="3600" b="1" dirty="0" err="1"/>
              <a:t>Objectifs</a:t>
            </a:r>
            <a:r>
              <a:rPr lang="en-US" sz="3600" b="1" dirty="0"/>
              <a:t> </a:t>
            </a:r>
            <a:endParaRPr lang="en-BE" sz="3600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124089-2892-29BD-009B-002BA315FA9A}"/>
              </a:ext>
            </a:extLst>
          </p:cNvPr>
          <p:cNvSpPr/>
          <p:nvPr/>
        </p:nvSpPr>
        <p:spPr>
          <a:xfrm>
            <a:off x="306416" y="1020016"/>
            <a:ext cx="11513736" cy="5655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</a:t>
            </a:fld>
            <a:endParaRPr lang="en-GB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401" y="73998"/>
            <a:ext cx="1565821" cy="3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4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43235-CA92-C98E-68B1-12897292B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2">
            <a:extLst>
              <a:ext uri="{FF2B5EF4-FFF2-40B4-BE49-F238E27FC236}">
                <a16:creationId xmlns:a16="http://schemas.microsoft.com/office/drawing/2014/main" id="{608A685A-8BE7-F5B2-118C-86A9BC80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58" y="73998"/>
            <a:ext cx="9067549" cy="590931"/>
          </a:xfrm>
        </p:spPr>
        <p:txBody>
          <a:bodyPr>
            <a:noAutofit/>
          </a:bodyPr>
          <a:lstStyle/>
          <a:p>
            <a:r>
              <a:rPr lang="en-US" sz="3600" b="1" dirty="0"/>
              <a:t>EU- Regional Business Forum:</a:t>
            </a:r>
            <a:endParaRPr lang="en-BE" sz="36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246B38-CF1A-235C-0491-2D554B56D1FC}"/>
              </a:ext>
            </a:extLst>
          </p:cNvPr>
          <p:cNvSpPr txBox="1">
            <a:spLocks/>
          </p:cNvSpPr>
          <p:nvPr/>
        </p:nvSpPr>
        <p:spPr>
          <a:xfrm>
            <a:off x="7004538" y="153871"/>
            <a:ext cx="4316606" cy="53617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12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Sectors</a:t>
            </a:r>
            <a:endParaRPr lang="en-IE" sz="36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EE4B3-73D2-4FF3-78D5-CC10F06D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3720BA0-84C0-EE44-CFA1-3647A7407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401" y="73998"/>
            <a:ext cx="1565821" cy="34796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D944B1-2F2D-AA65-D4C2-ACCA012D3E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599309"/>
              </p:ext>
            </p:extLst>
          </p:nvPr>
        </p:nvGraphicFramePr>
        <p:xfrm>
          <a:off x="1055915" y="361590"/>
          <a:ext cx="10047514" cy="627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561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36096-9668-8C8C-B97F-739E1CB8C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7">
            <a:extLst>
              <a:ext uri="{FF2B5EF4-FFF2-40B4-BE49-F238E27FC236}">
                <a16:creationId xmlns:a16="http://schemas.microsoft.com/office/drawing/2014/main" id="{1FBBA618-C167-2900-6A45-34F73498089E}"/>
              </a:ext>
            </a:extLst>
          </p:cNvPr>
          <p:cNvSpPr txBox="1"/>
          <p:nvPr/>
        </p:nvSpPr>
        <p:spPr>
          <a:xfrm>
            <a:off x="5357680" y="1633857"/>
            <a:ext cx="2637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125C"/>
                </a:solidFill>
              </a:rPr>
              <a:t>Participants</a:t>
            </a:r>
          </a:p>
        </p:txBody>
      </p:sp>
      <p:sp>
        <p:nvSpPr>
          <p:cNvPr id="21" name="ZoneTexte 7">
            <a:extLst>
              <a:ext uri="{FF2B5EF4-FFF2-40B4-BE49-F238E27FC236}">
                <a16:creationId xmlns:a16="http://schemas.microsoft.com/office/drawing/2014/main" id="{17124AC2-9D59-4368-1BC2-5EFEFBA9C6B3}"/>
              </a:ext>
            </a:extLst>
          </p:cNvPr>
          <p:cNvSpPr txBox="1"/>
          <p:nvPr/>
        </p:nvSpPr>
        <p:spPr>
          <a:xfrm>
            <a:off x="5044879" y="2199825"/>
            <a:ext cx="50921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125C"/>
                </a:solidFill>
              </a:rPr>
              <a:t>Private Sector :  EU  </a:t>
            </a:r>
            <a:r>
              <a:rPr lang="en-US" b="1" dirty="0">
                <a:solidFill>
                  <a:srgbClr val="00125C"/>
                </a:solidFill>
              </a:rPr>
              <a:t>+ </a:t>
            </a:r>
            <a:r>
              <a:rPr lang="en-US" dirty="0">
                <a:solidFill>
                  <a:srgbClr val="00125C"/>
                </a:solidFill>
              </a:rPr>
              <a:t>local and regional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125C"/>
                </a:solidFill>
              </a:rPr>
              <a:t>Public Sector :  EU  + local and regional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125C"/>
                </a:solidFill>
              </a:rPr>
              <a:t>Other: financial institutions, etc.</a:t>
            </a:r>
          </a:p>
        </p:txBody>
      </p:sp>
      <p:sp>
        <p:nvSpPr>
          <p:cNvPr id="26" name="ZoneTexte 7">
            <a:extLst>
              <a:ext uri="{FF2B5EF4-FFF2-40B4-BE49-F238E27FC236}">
                <a16:creationId xmlns:a16="http://schemas.microsoft.com/office/drawing/2014/main" id="{4A13C61A-386A-136B-36CF-5071F052C1FB}"/>
              </a:ext>
            </a:extLst>
          </p:cNvPr>
          <p:cNvSpPr txBox="1"/>
          <p:nvPr/>
        </p:nvSpPr>
        <p:spPr>
          <a:xfrm>
            <a:off x="6870140" y="4218089"/>
            <a:ext cx="1546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125C"/>
                </a:solidFill>
              </a:rPr>
              <a:t>Activities: </a:t>
            </a:r>
          </a:p>
        </p:txBody>
      </p:sp>
      <p:sp>
        <p:nvSpPr>
          <p:cNvPr id="28" name="ZoneTexte 7">
            <a:extLst>
              <a:ext uri="{FF2B5EF4-FFF2-40B4-BE49-F238E27FC236}">
                <a16:creationId xmlns:a16="http://schemas.microsoft.com/office/drawing/2014/main" id="{8E85028E-2504-14AF-286E-133949F0B26F}"/>
              </a:ext>
            </a:extLst>
          </p:cNvPr>
          <p:cNvSpPr txBox="1"/>
          <p:nvPr/>
        </p:nvSpPr>
        <p:spPr>
          <a:xfrm>
            <a:off x="5044879" y="4619412"/>
            <a:ext cx="29504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125C"/>
                </a:solidFill>
              </a:rPr>
              <a:t>Thematic panels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</a:rPr>
              <a:t>Exposition stands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125C"/>
                </a:solidFill>
              </a:rPr>
              <a:t>Networking Sessions B2B / B2G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125C"/>
                </a:solidFill>
              </a:rPr>
              <a:t>Networking Lunch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AC2D86-B6A4-A94B-317A-B64EA82F725C}"/>
              </a:ext>
            </a:extLst>
          </p:cNvPr>
          <p:cNvSpPr txBox="1"/>
          <p:nvPr/>
        </p:nvSpPr>
        <p:spPr>
          <a:xfrm>
            <a:off x="7995370" y="4656385"/>
            <a:ext cx="27273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125C"/>
                </a:solidFill>
              </a:rPr>
              <a:t>Project pitching Sessions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125C"/>
                </a:solidFill>
              </a:rPr>
              <a:t>Workshop on current reforms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125C"/>
                </a:solidFill>
              </a:rPr>
              <a:t>Field visits</a:t>
            </a:r>
          </a:p>
        </p:txBody>
      </p:sp>
      <p:sp>
        <p:nvSpPr>
          <p:cNvPr id="37" name="Titel 2">
            <a:extLst>
              <a:ext uri="{FF2B5EF4-FFF2-40B4-BE49-F238E27FC236}">
                <a16:creationId xmlns:a16="http://schemas.microsoft.com/office/drawing/2014/main" id="{F9903D41-7E95-87D5-9F8F-990F65BF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96" y="296002"/>
            <a:ext cx="9067549" cy="590931"/>
          </a:xfrm>
        </p:spPr>
        <p:txBody>
          <a:bodyPr>
            <a:noAutofit/>
          </a:bodyPr>
          <a:lstStyle/>
          <a:p>
            <a:r>
              <a:rPr lang="en-US" sz="3600" b="1" dirty="0"/>
              <a:t>Regional Business Forum: Activities </a:t>
            </a:r>
            <a:endParaRPr lang="en-BE" sz="3600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4D110F9-E12F-9407-25A9-F852116FCF6A}"/>
              </a:ext>
            </a:extLst>
          </p:cNvPr>
          <p:cNvSpPr/>
          <p:nvPr/>
        </p:nvSpPr>
        <p:spPr>
          <a:xfrm>
            <a:off x="4851563" y="1263877"/>
            <a:ext cx="6106160" cy="24038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29A56A-B4C9-CDE8-7721-C8D550EC3786}"/>
              </a:ext>
            </a:extLst>
          </p:cNvPr>
          <p:cNvSpPr/>
          <p:nvPr/>
        </p:nvSpPr>
        <p:spPr>
          <a:xfrm>
            <a:off x="4851563" y="3972542"/>
            <a:ext cx="6106160" cy="24038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01E9F51-2D8F-0845-1177-A7CAED86FD4B}"/>
              </a:ext>
            </a:extLst>
          </p:cNvPr>
          <p:cNvSpPr txBox="1"/>
          <p:nvPr/>
        </p:nvSpPr>
        <p:spPr>
          <a:xfrm>
            <a:off x="352343" y="1577932"/>
            <a:ext cx="3073734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BE" dirty="0">
                <a:solidFill>
                  <a:srgbClr val="00125C"/>
                </a:solidFill>
              </a:rPr>
              <a:t>Live </a:t>
            </a:r>
            <a:r>
              <a:rPr lang="fr-BE" dirty="0" err="1">
                <a:solidFill>
                  <a:srgbClr val="00125C"/>
                </a:solidFill>
              </a:rPr>
              <a:t>event</a:t>
            </a:r>
            <a:r>
              <a:rPr lang="fr-BE" dirty="0">
                <a:solidFill>
                  <a:srgbClr val="00125C"/>
                </a:solidFill>
              </a:rPr>
              <a:t>, </a:t>
            </a:r>
            <a:r>
              <a:rPr lang="fr-BE" b="1" dirty="0">
                <a:solidFill>
                  <a:srgbClr val="FF5C55"/>
                </a:solidFill>
              </a:rPr>
              <a:t>3 </a:t>
            </a:r>
            <a:r>
              <a:rPr lang="fr-BE" b="1" dirty="0" err="1">
                <a:solidFill>
                  <a:srgbClr val="FF5C55"/>
                </a:solidFill>
              </a:rPr>
              <a:t>whole</a:t>
            </a:r>
            <a:r>
              <a:rPr lang="fr-BE" b="1" dirty="0">
                <a:solidFill>
                  <a:srgbClr val="FF5C55"/>
                </a:solidFill>
              </a:rPr>
              <a:t> days</a:t>
            </a:r>
            <a:endParaRPr lang="fr-BE" b="1" dirty="0">
              <a:solidFill>
                <a:srgbClr val="00125C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BE" dirty="0">
                <a:solidFill>
                  <a:srgbClr val="00125C"/>
                </a:solidFill>
              </a:rPr>
              <a:t>High </a:t>
            </a:r>
            <a:r>
              <a:rPr lang="fr-BE" dirty="0" err="1">
                <a:solidFill>
                  <a:srgbClr val="00125C"/>
                </a:solidFill>
              </a:rPr>
              <a:t>level</a:t>
            </a:r>
            <a:r>
              <a:rPr lang="fr-BE" dirty="0">
                <a:solidFill>
                  <a:srgbClr val="00125C"/>
                </a:solidFill>
              </a:rPr>
              <a:t> </a:t>
            </a:r>
            <a:r>
              <a:rPr lang="fr-BE" dirty="0" err="1">
                <a:solidFill>
                  <a:srgbClr val="00125C"/>
                </a:solidFill>
              </a:rPr>
              <a:t>opening</a:t>
            </a:r>
            <a:r>
              <a:rPr lang="fr-BE" dirty="0">
                <a:solidFill>
                  <a:srgbClr val="00125C"/>
                </a:solidFill>
              </a:rPr>
              <a:t> </a:t>
            </a:r>
            <a:r>
              <a:rPr lang="fr-BE" dirty="0" err="1">
                <a:solidFill>
                  <a:srgbClr val="00125C"/>
                </a:solidFill>
              </a:rPr>
              <a:t>ceremony</a:t>
            </a:r>
            <a:endParaRPr lang="fr-BE" b="1" dirty="0">
              <a:solidFill>
                <a:srgbClr val="FF5C5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78A99E-776D-9DDF-743C-4A53FA9E0ACC}"/>
              </a:ext>
            </a:extLst>
          </p:cNvPr>
          <p:cNvSpPr txBox="1">
            <a:spLocks/>
          </p:cNvSpPr>
          <p:nvPr/>
        </p:nvSpPr>
        <p:spPr>
          <a:xfrm>
            <a:off x="352343" y="3808546"/>
            <a:ext cx="3759838" cy="53617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12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Sectors</a:t>
            </a:r>
            <a:endParaRPr lang="en-IE" sz="3200" dirty="0"/>
          </a:p>
        </p:txBody>
      </p:sp>
      <p:grpSp>
        <p:nvGrpSpPr>
          <p:cNvPr id="17" name="Group 29">
            <a:extLst>
              <a:ext uri="{FF2B5EF4-FFF2-40B4-BE49-F238E27FC236}">
                <a16:creationId xmlns:a16="http://schemas.microsoft.com/office/drawing/2014/main" id="{308A4ED5-4C81-B736-448F-14456355E86B}"/>
              </a:ext>
            </a:extLst>
          </p:cNvPr>
          <p:cNvGrpSpPr>
            <a:grpSpLocks noChangeAspect="1"/>
          </p:cNvGrpSpPr>
          <p:nvPr/>
        </p:nvGrpSpPr>
        <p:grpSpPr>
          <a:xfrm>
            <a:off x="569237" y="4618199"/>
            <a:ext cx="904983" cy="714588"/>
            <a:chOff x="6305367" y="6802535"/>
            <a:chExt cx="963059" cy="737636"/>
          </a:xfrm>
        </p:grpSpPr>
        <p:grpSp>
          <p:nvGrpSpPr>
            <p:cNvPr id="5" name="object 344">
              <a:extLst>
                <a:ext uri="{FF2B5EF4-FFF2-40B4-BE49-F238E27FC236}">
                  <a16:creationId xmlns:a16="http://schemas.microsoft.com/office/drawing/2014/main" id="{450903E3-322D-740C-D4E1-3BF3FE7B2D9C}"/>
                </a:ext>
              </a:extLst>
            </p:cNvPr>
            <p:cNvGrpSpPr/>
            <p:nvPr/>
          </p:nvGrpSpPr>
          <p:grpSpPr>
            <a:xfrm>
              <a:off x="6305367" y="6905187"/>
              <a:ext cx="449788" cy="634984"/>
              <a:chOff x="6305367" y="6905187"/>
              <a:chExt cx="449788" cy="634984"/>
            </a:xfrm>
          </p:grpSpPr>
          <p:pic>
            <p:nvPicPr>
              <p:cNvPr id="12" name="object 345">
                <a:extLst>
                  <a:ext uri="{FF2B5EF4-FFF2-40B4-BE49-F238E27FC236}">
                    <a16:creationId xmlns:a16="http://schemas.microsoft.com/office/drawing/2014/main" id="{6FF8DE7D-4A31-0B6E-9F8B-AA194CE1D733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87493" y="6905187"/>
                <a:ext cx="182680" cy="223748"/>
              </a:xfrm>
              <a:prstGeom prst="rect">
                <a:avLst/>
              </a:prstGeom>
            </p:spPr>
          </p:pic>
          <p:sp>
            <p:nvSpPr>
              <p:cNvPr id="13" name="object 346">
                <a:extLst>
                  <a:ext uri="{FF2B5EF4-FFF2-40B4-BE49-F238E27FC236}">
                    <a16:creationId xmlns:a16="http://schemas.microsoft.com/office/drawing/2014/main" id="{B9436630-5866-9846-6A22-285A2B3CAAE8}"/>
                  </a:ext>
                </a:extLst>
              </p:cNvPr>
              <p:cNvSpPr/>
              <p:nvPr/>
            </p:nvSpPr>
            <p:spPr>
              <a:xfrm>
                <a:off x="6305367" y="7172087"/>
                <a:ext cx="354965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354965" h="295909">
                    <a:moveTo>
                      <a:pt x="222756" y="9"/>
                    </a:moveTo>
                    <a:lnTo>
                      <a:pt x="104043" y="0"/>
                    </a:lnTo>
                    <a:lnTo>
                      <a:pt x="57465" y="10646"/>
                    </a:lnTo>
                    <a:lnTo>
                      <a:pt x="25069" y="38678"/>
                    </a:lnTo>
                    <a:lnTo>
                      <a:pt x="6149" y="78231"/>
                    </a:lnTo>
                    <a:lnTo>
                      <a:pt x="0" y="123442"/>
                    </a:lnTo>
                    <a:lnTo>
                      <a:pt x="1324" y="139794"/>
                    </a:lnTo>
                    <a:lnTo>
                      <a:pt x="5011" y="154355"/>
                    </a:lnTo>
                    <a:lnTo>
                      <a:pt x="10631" y="168454"/>
                    </a:lnTo>
                    <a:lnTo>
                      <a:pt x="17753" y="183421"/>
                    </a:lnTo>
                    <a:lnTo>
                      <a:pt x="23874" y="195971"/>
                    </a:lnTo>
                    <a:lnTo>
                      <a:pt x="45003" y="242555"/>
                    </a:lnTo>
                    <a:lnTo>
                      <a:pt x="72456" y="272130"/>
                    </a:lnTo>
                    <a:lnTo>
                      <a:pt x="169304" y="295608"/>
                    </a:lnTo>
                    <a:lnTo>
                      <a:pt x="170530" y="295670"/>
                    </a:lnTo>
                    <a:lnTo>
                      <a:pt x="174823" y="295670"/>
                    </a:lnTo>
                    <a:lnTo>
                      <a:pt x="178663" y="292658"/>
                    </a:lnTo>
                    <a:lnTo>
                      <a:pt x="180569" y="283298"/>
                    </a:lnTo>
                    <a:lnTo>
                      <a:pt x="177350" y="278430"/>
                    </a:lnTo>
                    <a:lnTo>
                      <a:pt x="106023" y="263912"/>
                    </a:lnTo>
                    <a:lnTo>
                      <a:pt x="93949" y="261659"/>
                    </a:lnTo>
                    <a:lnTo>
                      <a:pt x="83441" y="257307"/>
                    </a:lnTo>
                    <a:lnTo>
                      <a:pt x="72902" y="248710"/>
                    </a:lnTo>
                    <a:lnTo>
                      <a:pt x="61286" y="233817"/>
                    </a:lnTo>
                    <a:lnTo>
                      <a:pt x="40554" y="188111"/>
                    </a:lnTo>
                    <a:lnTo>
                      <a:pt x="34323" y="175340"/>
                    </a:lnTo>
                    <a:lnTo>
                      <a:pt x="27661" y="161381"/>
                    </a:lnTo>
                    <a:lnTo>
                      <a:pt x="22665" y="149024"/>
                    </a:lnTo>
                    <a:lnTo>
                      <a:pt x="19525" y="136850"/>
                    </a:lnTo>
                    <a:lnTo>
                      <a:pt x="18436" y="123442"/>
                    </a:lnTo>
                    <a:lnTo>
                      <a:pt x="22926" y="86599"/>
                    </a:lnTo>
                    <a:lnTo>
                      <a:pt x="37544" y="52775"/>
                    </a:lnTo>
                    <a:lnTo>
                      <a:pt x="64010" y="28034"/>
                    </a:lnTo>
                    <a:lnTo>
                      <a:pt x="104043" y="18439"/>
                    </a:lnTo>
                    <a:lnTo>
                      <a:pt x="222190" y="18439"/>
                    </a:lnTo>
                    <a:lnTo>
                      <a:pt x="267867" y="26196"/>
                    </a:lnTo>
                    <a:lnTo>
                      <a:pt x="340575" y="100709"/>
                    </a:lnTo>
                    <a:lnTo>
                      <a:pt x="346387" y="101262"/>
                    </a:lnTo>
                    <a:lnTo>
                      <a:pt x="354238" y="94784"/>
                    </a:lnTo>
                    <a:lnTo>
                      <a:pt x="354797" y="88975"/>
                    </a:lnTo>
                    <a:lnTo>
                      <a:pt x="311404" y="36495"/>
                    </a:lnTo>
                    <a:lnTo>
                      <a:pt x="292981" y="19006"/>
                    </a:lnTo>
                    <a:lnTo>
                      <a:pt x="272585" y="8163"/>
                    </a:lnTo>
                    <a:lnTo>
                      <a:pt x="249436" y="2364"/>
                    </a:lnTo>
                    <a:lnTo>
                      <a:pt x="222756" y="9"/>
                    </a:lnTo>
                    <a:close/>
                  </a:path>
                </a:pathLst>
              </a:custGeom>
              <a:solidFill>
                <a:srgbClr val="FF5C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" name="object 347">
                <a:extLst>
                  <a:ext uri="{FF2B5EF4-FFF2-40B4-BE49-F238E27FC236}">
                    <a16:creationId xmlns:a16="http://schemas.microsoft.com/office/drawing/2014/main" id="{0C82886B-03D3-1A07-B27F-60AF4466898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401390" y="7279360"/>
                <a:ext cx="120830" cy="115220"/>
              </a:xfrm>
              <a:prstGeom prst="rect">
                <a:avLst/>
              </a:prstGeom>
            </p:spPr>
          </p:pic>
          <p:pic>
            <p:nvPicPr>
              <p:cNvPr id="15" name="object 348">
                <a:extLst>
                  <a:ext uri="{FF2B5EF4-FFF2-40B4-BE49-F238E27FC236}">
                    <a16:creationId xmlns:a16="http://schemas.microsoft.com/office/drawing/2014/main" id="{B083A113-21A4-C66C-3AC6-F4219264D9B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613614" y="7336334"/>
                <a:ext cx="141292" cy="100563"/>
              </a:xfrm>
              <a:prstGeom prst="rect">
                <a:avLst/>
              </a:prstGeom>
            </p:spPr>
          </p:pic>
          <p:sp>
            <p:nvSpPr>
              <p:cNvPr id="16" name="object 349">
                <a:extLst>
                  <a:ext uri="{FF2B5EF4-FFF2-40B4-BE49-F238E27FC236}">
                    <a16:creationId xmlns:a16="http://schemas.microsoft.com/office/drawing/2014/main" id="{7EE8BFAB-DE55-34DD-CD7E-DCBB0E9E28CA}"/>
                  </a:ext>
                </a:extLst>
              </p:cNvPr>
              <p:cNvSpPr/>
              <p:nvPr/>
            </p:nvSpPr>
            <p:spPr>
              <a:xfrm>
                <a:off x="6387490" y="7253786"/>
                <a:ext cx="367665" cy="286385"/>
              </a:xfrm>
              <a:custGeom>
                <a:avLst/>
                <a:gdLst/>
                <a:ahLst/>
                <a:cxnLst/>
                <a:rect l="l" t="t" r="r" b="b"/>
                <a:pathLst>
                  <a:path w="367665" h="286384">
                    <a:moveTo>
                      <a:pt x="18427" y="183667"/>
                    </a:moveTo>
                    <a:lnTo>
                      <a:pt x="14300" y="179539"/>
                    </a:lnTo>
                    <a:lnTo>
                      <a:pt x="4127" y="179539"/>
                    </a:lnTo>
                    <a:lnTo>
                      <a:pt x="0" y="183667"/>
                    </a:lnTo>
                    <a:lnTo>
                      <a:pt x="0" y="281635"/>
                    </a:lnTo>
                    <a:lnTo>
                      <a:pt x="4127" y="285775"/>
                    </a:lnTo>
                    <a:lnTo>
                      <a:pt x="9207" y="285775"/>
                    </a:lnTo>
                    <a:lnTo>
                      <a:pt x="14300" y="285775"/>
                    </a:lnTo>
                    <a:lnTo>
                      <a:pt x="18427" y="281635"/>
                    </a:lnTo>
                    <a:lnTo>
                      <a:pt x="18427" y="183667"/>
                    </a:lnTo>
                    <a:close/>
                  </a:path>
                  <a:path w="367665" h="286384">
                    <a:moveTo>
                      <a:pt x="367423" y="26657"/>
                    </a:moveTo>
                    <a:lnTo>
                      <a:pt x="339686" y="0"/>
                    </a:lnTo>
                    <a:lnTo>
                      <a:pt x="195884" y="0"/>
                    </a:lnTo>
                    <a:lnTo>
                      <a:pt x="78422" y="204139"/>
                    </a:lnTo>
                    <a:lnTo>
                      <a:pt x="75526" y="218059"/>
                    </a:lnTo>
                    <a:lnTo>
                      <a:pt x="76784" y="225031"/>
                    </a:lnTo>
                    <a:lnTo>
                      <a:pt x="103263" y="244703"/>
                    </a:lnTo>
                    <a:lnTo>
                      <a:pt x="205308" y="244703"/>
                    </a:lnTo>
                    <a:lnTo>
                      <a:pt x="205308" y="281635"/>
                    </a:lnTo>
                    <a:lnTo>
                      <a:pt x="209435" y="285775"/>
                    </a:lnTo>
                    <a:lnTo>
                      <a:pt x="214515" y="285775"/>
                    </a:lnTo>
                    <a:lnTo>
                      <a:pt x="219608" y="285775"/>
                    </a:lnTo>
                    <a:lnTo>
                      <a:pt x="223735" y="281635"/>
                    </a:lnTo>
                    <a:lnTo>
                      <a:pt x="223735" y="244703"/>
                    </a:lnTo>
                    <a:lnTo>
                      <a:pt x="247078" y="244703"/>
                    </a:lnTo>
                    <a:lnTo>
                      <a:pt x="299300" y="173393"/>
                    </a:lnTo>
                    <a:lnTo>
                      <a:pt x="297408" y="167868"/>
                    </a:lnTo>
                    <a:lnTo>
                      <a:pt x="288277" y="163372"/>
                    </a:lnTo>
                    <a:lnTo>
                      <a:pt x="282752" y="165265"/>
                    </a:lnTo>
                    <a:lnTo>
                      <a:pt x="253771" y="224256"/>
                    </a:lnTo>
                    <a:lnTo>
                      <a:pt x="250596" y="226263"/>
                    </a:lnTo>
                    <a:lnTo>
                      <a:pt x="219608" y="226263"/>
                    </a:lnTo>
                    <a:lnTo>
                      <a:pt x="209435" y="226263"/>
                    </a:lnTo>
                    <a:lnTo>
                      <a:pt x="98691" y="226263"/>
                    </a:lnTo>
                    <a:lnTo>
                      <a:pt x="96278" y="223189"/>
                    </a:lnTo>
                    <a:lnTo>
                      <a:pt x="94576" y="220459"/>
                    </a:lnTo>
                    <a:lnTo>
                      <a:pt x="92786" y="216725"/>
                    </a:lnTo>
                    <a:lnTo>
                      <a:pt x="189179" y="20459"/>
                    </a:lnTo>
                    <a:lnTo>
                      <a:pt x="192366" y="18440"/>
                    </a:lnTo>
                    <a:lnTo>
                      <a:pt x="344258" y="18440"/>
                    </a:lnTo>
                    <a:lnTo>
                      <a:pt x="346671" y="21526"/>
                    </a:lnTo>
                    <a:lnTo>
                      <a:pt x="348373" y="24244"/>
                    </a:lnTo>
                    <a:lnTo>
                      <a:pt x="350164" y="27990"/>
                    </a:lnTo>
                    <a:lnTo>
                      <a:pt x="318731" y="92303"/>
                    </a:lnTo>
                    <a:lnTo>
                      <a:pt x="320624" y="97815"/>
                    </a:lnTo>
                    <a:lnTo>
                      <a:pt x="329780" y="102285"/>
                    </a:lnTo>
                    <a:lnTo>
                      <a:pt x="335292" y="100393"/>
                    </a:lnTo>
                    <a:lnTo>
                      <a:pt x="364528" y="40576"/>
                    </a:lnTo>
                    <a:lnTo>
                      <a:pt x="366877" y="33731"/>
                    </a:lnTo>
                    <a:lnTo>
                      <a:pt x="367423" y="26657"/>
                    </a:lnTo>
                    <a:close/>
                  </a:path>
                </a:pathLst>
              </a:custGeom>
              <a:solidFill>
                <a:srgbClr val="FF5C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" name="object 350">
              <a:extLst>
                <a:ext uri="{FF2B5EF4-FFF2-40B4-BE49-F238E27FC236}">
                  <a16:creationId xmlns:a16="http://schemas.microsoft.com/office/drawing/2014/main" id="{331B6CE7-DEF3-C1BB-5ECA-9E5A4C767527}"/>
                </a:ext>
              </a:extLst>
            </p:cNvPr>
            <p:cNvGrpSpPr/>
            <p:nvPr/>
          </p:nvGrpSpPr>
          <p:grpSpPr>
            <a:xfrm>
              <a:off x="6633861" y="6802535"/>
              <a:ext cx="634565" cy="634995"/>
              <a:chOff x="6633861" y="6802535"/>
              <a:chExt cx="634565" cy="634995"/>
            </a:xfrm>
          </p:grpSpPr>
          <p:sp>
            <p:nvSpPr>
              <p:cNvPr id="7" name="object 351">
                <a:extLst>
                  <a:ext uri="{FF2B5EF4-FFF2-40B4-BE49-F238E27FC236}">
                    <a16:creationId xmlns:a16="http://schemas.microsoft.com/office/drawing/2014/main" id="{36022BD3-1DA0-4115-D96D-65F93E033A6C}"/>
                  </a:ext>
                </a:extLst>
              </p:cNvPr>
              <p:cNvSpPr/>
              <p:nvPr/>
            </p:nvSpPr>
            <p:spPr>
              <a:xfrm>
                <a:off x="6777571" y="7110505"/>
                <a:ext cx="490855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490854" h="327025">
                    <a:moveTo>
                      <a:pt x="490639" y="4127"/>
                    </a:moveTo>
                    <a:lnTo>
                      <a:pt x="486511" y="0"/>
                    </a:lnTo>
                    <a:lnTo>
                      <a:pt x="472211" y="0"/>
                    </a:lnTo>
                    <a:lnTo>
                      <a:pt x="472211" y="18440"/>
                    </a:lnTo>
                    <a:lnTo>
                      <a:pt x="472211" y="307962"/>
                    </a:lnTo>
                    <a:lnTo>
                      <a:pt x="141617" y="307962"/>
                    </a:lnTo>
                    <a:lnTo>
                      <a:pt x="141617" y="18440"/>
                    </a:lnTo>
                    <a:lnTo>
                      <a:pt x="472211" y="18440"/>
                    </a:lnTo>
                    <a:lnTo>
                      <a:pt x="472211" y="0"/>
                    </a:lnTo>
                    <a:lnTo>
                      <a:pt x="127317" y="0"/>
                    </a:lnTo>
                    <a:lnTo>
                      <a:pt x="123190" y="4127"/>
                    </a:lnTo>
                    <a:lnTo>
                      <a:pt x="123190" y="307962"/>
                    </a:lnTo>
                    <a:lnTo>
                      <a:pt x="4127" y="307962"/>
                    </a:lnTo>
                    <a:lnTo>
                      <a:pt x="0" y="312089"/>
                    </a:lnTo>
                    <a:lnTo>
                      <a:pt x="0" y="322262"/>
                    </a:lnTo>
                    <a:lnTo>
                      <a:pt x="4127" y="326402"/>
                    </a:lnTo>
                    <a:lnTo>
                      <a:pt x="127317" y="326402"/>
                    </a:lnTo>
                    <a:lnTo>
                      <a:pt x="132397" y="326402"/>
                    </a:lnTo>
                    <a:lnTo>
                      <a:pt x="137490" y="326402"/>
                    </a:lnTo>
                    <a:lnTo>
                      <a:pt x="486511" y="326402"/>
                    </a:lnTo>
                    <a:lnTo>
                      <a:pt x="490639" y="322275"/>
                    </a:lnTo>
                    <a:lnTo>
                      <a:pt x="490639" y="307962"/>
                    </a:lnTo>
                    <a:lnTo>
                      <a:pt x="490639" y="18440"/>
                    </a:lnTo>
                    <a:lnTo>
                      <a:pt x="490639" y="4127"/>
                    </a:lnTo>
                    <a:close/>
                  </a:path>
                </a:pathLst>
              </a:custGeom>
              <a:solidFill>
                <a:srgbClr val="FF5C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352">
                <a:extLst>
                  <a:ext uri="{FF2B5EF4-FFF2-40B4-BE49-F238E27FC236}">
                    <a16:creationId xmlns:a16="http://schemas.microsoft.com/office/drawing/2014/main" id="{71ADCE3C-8A0A-5BF2-9A8E-1934DEF8121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023946" y="7110496"/>
                <a:ext cx="121087" cy="100563"/>
              </a:xfrm>
              <a:prstGeom prst="rect">
                <a:avLst/>
              </a:prstGeom>
            </p:spPr>
          </p:pic>
          <p:sp>
            <p:nvSpPr>
              <p:cNvPr id="9" name="object 353">
                <a:extLst>
                  <a:ext uri="{FF2B5EF4-FFF2-40B4-BE49-F238E27FC236}">
                    <a16:creationId xmlns:a16="http://schemas.microsoft.com/office/drawing/2014/main" id="{4808A093-4318-A1B1-73D5-DDE4AFEFD7FA}"/>
                  </a:ext>
                </a:extLst>
              </p:cNvPr>
              <p:cNvSpPr/>
              <p:nvPr/>
            </p:nvSpPr>
            <p:spPr>
              <a:xfrm>
                <a:off x="6715983" y="6802536"/>
                <a:ext cx="367665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367665" h="327025">
                    <a:moveTo>
                      <a:pt x="363331" y="0"/>
                    </a:moveTo>
                    <a:lnTo>
                      <a:pt x="4126" y="0"/>
                    </a:lnTo>
                    <a:lnTo>
                      <a:pt x="0" y="4126"/>
                    </a:lnTo>
                    <a:lnTo>
                      <a:pt x="0" y="322269"/>
                    </a:lnTo>
                    <a:lnTo>
                      <a:pt x="4126" y="326399"/>
                    </a:lnTo>
                    <a:lnTo>
                      <a:pt x="14309" y="326399"/>
                    </a:lnTo>
                    <a:lnTo>
                      <a:pt x="18436" y="322269"/>
                    </a:lnTo>
                    <a:lnTo>
                      <a:pt x="18436" y="18439"/>
                    </a:lnTo>
                    <a:lnTo>
                      <a:pt x="349024" y="18439"/>
                    </a:lnTo>
                    <a:lnTo>
                      <a:pt x="349024" y="322269"/>
                    </a:lnTo>
                    <a:lnTo>
                      <a:pt x="353151" y="326399"/>
                    </a:lnTo>
                    <a:lnTo>
                      <a:pt x="358241" y="326399"/>
                    </a:lnTo>
                    <a:lnTo>
                      <a:pt x="363331" y="326399"/>
                    </a:lnTo>
                    <a:lnTo>
                      <a:pt x="367458" y="322269"/>
                    </a:lnTo>
                    <a:lnTo>
                      <a:pt x="367458" y="4126"/>
                    </a:lnTo>
                    <a:lnTo>
                      <a:pt x="363331" y="0"/>
                    </a:lnTo>
                    <a:close/>
                  </a:path>
                </a:pathLst>
              </a:custGeom>
              <a:solidFill>
                <a:srgbClr val="FF5C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" name="object 354">
                <a:extLst>
                  <a:ext uri="{FF2B5EF4-FFF2-40B4-BE49-F238E27FC236}">
                    <a16:creationId xmlns:a16="http://schemas.microsoft.com/office/drawing/2014/main" id="{95E9228D-611F-5512-C45A-870355CEA0F9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839170" y="6802535"/>
                <a:ext cx="121087" cy="100560"/>
              </a:xfrm>
              <a:prstGeom prst="rect">
                <a:avLst/>
              </a:prstGeom>
            </p:spPr>
          </p:pic>
          <p:sp>
            <p:nvSpPr>
              <p:cNvPr id="11" name="object 355">
                <a:extLst>
                  <a:ext uri="{FF2B5EF4-FFF2-40B4-BE49-F238E27FC236}">
                    <a16:creationId xmlns:a16="http://schemas.microsoft.com/office/drawing/2014/main" id="{9844A8EF-198B-AFC4-C51B-BD3996DBF698}"/>
                  </a:ext>
                </a:extLst>
              </p:cNvPr>
              <p:cNvSpPr/>
              <p:nvPr/>
            </p:nvSpPr>
            <p:spPr>
              <a:xfrm>
                <a:off x="6633861" y="7110496"/>
                <a:ext cx="2857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050">
                    <a:moveTo>
                      <a:pt x="281207" y="0"/>
                    </a:moveTo>
                    <a:lnTo>
                      <a:pt x="4126" y="0"/>
                    </a:lnTo>
                    <a:lnTo>
                      <a:pt x="0" y="4130"/>
                    </a:lnTo>
                    <a:lnTo>
                      <a:pt x="0" y="14309"/>
                    </a:lnTo>
                    <a:lnTo>
                      <a:pt x="4126" y="18439"/>
                    </a:lnTo>
                    <a:lnTo>
                      <a:pt x="276118" y="18439"/>
                    </a:lnTo>
                    <a:lnTo>
                      <a:pt x="281207" y="18439"/>
                    </a:lnTo>
                    <a:lnTo>
                      <a:pt x="285334" y="14309"/>
                    </a:lnTo>
                    <a:lnTo>
                      <a:pt x="285334" y="4130"/>
                    </a:lnTo>
                    <a:lnTo>
                      <a:pt x="281207" y="0"/>
                    </a:lnTo>
                    <a:close/>
                  </a:path>
                </a:pathLst>
              </a:custGeom>
              <a:solidFill>
                <a:srgbClr val="FF5C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36" name="Group 51">
            <a:extLst>
              <a:ext uri="{FF2B5EF4-FFF2-40B4-BE49-F238E27FC236}">
                <a16:creationId xmlns:a16="http://schemas.microsoft.com/office/drawing/2014/main" id="{3ACDE744-1804-61BA-01C7-E8AA68954AFC}"/>
              </a:ext>
            </a:extLst>
          </p:cNvPr>
          <p:cNvGrpSpPr>
            <a:grpSpLocks noChangeAspect="1"/>
          </p:cNvGrpSpPr>
          <p:nvPr/>
        </p:nvGrpSpPr>
        <p:grpSpPr>
          <a:xfrm>
            <a:off x="2315165" y="4618965"/>
            <a:ext cx="636751" cy="690121"/>
            <a:chOff x="13839572" y="6879648"/>
            <a:chExt cx="561918" cy="583545"/>
          </a:xfrm>
        </p:grpSpPr>
        <p:pic>
          <p:nvPicPr>
            <p:cNvPr id="19" name="object 510">
              <a:extLst>
                <a:ext uri="{FF2B5EF4-FFF2-40B4-BE49-F238E27FC236}">
                  <a16:creationId xmlns:a16="http://schemas.microsoft.com/office/drawing/2014/main" id="{F0EBCDFF-6440-CCFD-01B1-EE08AB0F882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36349" y="7150293"/>
              <a:ext cx="65141" cy="65156"/>
            </a:xfrm>
            <a:prstGeom prst="rect">
              <a:avLst/>
            </a:prstGeom>
          </p:spPr>
        </p:pic>
        <p:grpSp>
          <p:nvGrpSpPr>
            <p:cNvPr id="22" name="object 511">
              <a:extLst>
                <a:ext uri="{FF2B5EF4-FFF2-40B4-BE49-F238E27FC236}">
                  <a16:creationId xmlns:a16="http://schemas.microsoft.com/office/drawing/2014/main" id="{DE9B5315-F9B7-6800-2334-F12D5BF17B3C}"/>
                </a:ext>
              </a:extLst>
            </p:cNvPr>
            <p:cNvGrpSpPr/>
            <p:nvPr/>
          </p:nvGrpSpPr>
          <p:grpSpPr>
            <a:xfrm>
              <a:off x="13959700" y="6985994"/>
              <a:ext cx="313055" cy="313055"/>
              <a:chOff x="13959700" y="6985994"/>
              <a:chExt cx="313055" cy="313055"/>
            </a:xfrm>
          </p:grpSpPr>
          <p:sp>
            <p:nvSpPr>
              <p:cNvPr id="31" name="object 512">
                <a:extLst>
                  <a:ext uri="{FF2B5EF4-FFF2-40B4-BE49-F238E27FC236}">
                    <a16:creationId xmlns:a16="http://schemas.microsoft.com/office/drawing/2014/main" id="{2B542B52-E7AC-61FD-409C-38A7ABE7A1CB}"/>
                  </a:ext>
                </a:extLst>
              </p:cNvPr>
              <p:cNvSpPr/>
              <p:nvPr/>
            </p:nvSpPr>
            <p:spPr>
              <a:xfrm>
                <a:off x="13959700" y="6985994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312889" y="156438"/>
                    </a:moveTo>
                    <a:lnTo>
                      <a:pt x="304901" y="107048"/>
                    </a:lnTo>
                    <a:lnTo>
                      <a:pt x="295046" y="88023"/>
                    </a:lnTo>
                    <a:lnTo>
                      <a:pt x="295046" y="156438"/>
                    </a:lnTo>
                    <a:lnTo>
                      <a:pt x="287972" y="200202"/>
                    </a:lnTo>
                    <a:lnTo>
                      <a:pt x="268274" y="238239"/>
                    </a:lnTo>
                    <a:lnTo>
                      <a:pt x="238252" y="268262"/>
                    </a:lnTo>
                    <a:lnTo>
                      <a:pt x="200202" y="287959"/>
                    </a:lnTo>
                    <a:lnTo>
                      <a:pt x="165354" y="293611"/>
                    </a:lnTo>
                    <a:lnTo>
                      <a:pt x="165354" y="19278"/>
                    </a:lnTo>
                    <a:lnTo>
                      <a:pt x="238252" y="44602"/>
                    </a:lnTo>
                    <a:lnTo>
                      <a:pt x="268274" y="74625"/>
                    </a:lnTo>
                    <a:lnTo>
                      <a:pt x="287972" y="112674"/>
                    </a:lnTo>
                    <a:lnTo>
                      <a:pt x="295046" y="156438"/>
                    </a:lnTo>
                    <a:lnTo>
                      <a:pt x="295046" y="88023"/>
                    </a:lnTo>
                    <a:lnTo>
                      <a:pt x="248780" y="30226"/>
                    </a:lnTo>
                    <a:lnTo>
                      <a:pt x="205841" y="7988"/>
                    </a:lnTo>
                    <a:lnTo>
                      <a:pt x="162306" y="952"/>
                    </a:lnTo>
                    <a:lnTo>
                      <a:pt x="161366" y="0"/>
                    </a:lnTo>
                    <a:lnTo>
                      <a:pt x="156451" y="0"/>
                    </a:lnTo>
                    <a:lnTo>
                      <a:pt x="147523" y="1447"/>
                    </a:lnTo>
                    <a:lnTo>
                      <a:pt x="147523" y="19278"/>
                    </a:lnTo>
                    <a:lnTo>
                      <a:pt x="147523" y="293611"/>
                    </a:lnTo>
                    <a:lnTo>
                      <a:pt x="109639" y="286397"/>
                    </a:lnTo>
                    <a:lnTo>
                      <a:pt x="72872" y="266509"/>
                    </a:lnTo>
                    <a:lnTo>
                      <a:pt x="43853" y="236791"/>
                    </a:lnTo>
                    <a:lnTo>
                      <a:pt x="24777" y="199390"/>
                    </a:lnTo>
                    <a:lnTo>
                      <a:pt x="17843" y="156438"/>
                    </a:lnTo>
                    <a:lnTo>
                      <a:pt x="24777" y="113499"/>
                    </a:lnTo>
                    <a:lnTo>
                      <a:pt x="43840" y="76111"/>
                    </a:lnTo>
                    <a:lnTo>
                      <a:pt x="72847" y="46393"/>
                    </a:lnTo>
                    <a:lnTo>
                      <a:pt x="109639" y="26479"/>
                    </a:lnTo>
                    <a:lnTo>
                      <a:pt x="147523" y="19278"/>
                    </a:lnTo>
                    <a:lnTo>
                      <a:pt x="147523" y="1447"/>
                    </a:lnTo>
                    <a:lnTo>
                      <a:pt x="107048" y="7988"/>
                    </a:lnTo>
                    <a:lnTo>
                      <a:pt x="64109" y="30226"/>
                    </a:lnTo>
                    <a:lnTo>
                      <a:pt x="30226" y="64109"/>
                    </a:lnTo>
                    <a:lnTo>
                      <a:pt x="7988" y="107048"/>
                    </a:lnTo>
                    <a:lnTo>
                      <a:pt x="0" y="156438"/>
                    </a:lnTo>
                    <a:lnTo>
                      <a:pt x="7988" y="205828"/>
                    </a:lnTo>
                    <a:lnTo>
                      <a:pt x="30226" y="248767"/>
                    </a:lnTo>
                    <a:lnTo>
                      <a:pt x="64109" y="282651"/>
                    </a:lnTo>
                    <a:lnTo>
                      <a:pt x="107048" y="304888"/>
                    </a:lnTo>
                    <a:lnTo>
                      <a:pt x="156438" y="312877"/>
                    </a:lnTo>
                    <a:lnTo>
                      <a:pt x="161366" y="312877"/>
                    </a:lnTo>
                    <a:lnTo>
                      <a:pt x="162306" y="311937"/>
                    </a:lnTo>
                    <a:lnTo>
                      <a:pt x="205841" y="304888"/>
                    </a:lnTo>
                    <a:lnTo>
                      <a:pt x="224840" y="295046"/>
                    </a:lnTo>
                    <a:lnTo>
                      <a:pt x="248780" y="282651"/>
                    </a:lnTo>
                    <a:lnTo>
                      <a:pt x="282663" y="248767"/>
                    </a:lnTo>
                    <a:lnTo>
                      <a:pt x="304901" y="205828"/>
                    </a:lnTo>
                    <a:lnTo>
                      <a:pt x="312889" y="156438"/>
                    </a:lnTo>
                    <a:close/>
                  </a:path>
                </a:pathLst>
              </a:custGeom>
              <a:solidFill>
                <a:srgbClr val="FF5C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2" name="object 513">
                <a:extLst>
                  <a:ext uri="{FF2B5EF4-FFF2-40B4-BE49-F238E27FC236}">
                    <a16:creationId xmlns:a16="http://schemas.microsoft.com/office/drawing/2014/main" id="{9098361A-CD51-6779-D934-EF56737D00E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998849" y="7089155"/>
                <a:ext cx="87635" cy="87632"/>
              </a:xfrm>
              <a:prstGeom prst="rect">
                <a:avLst/>
              </a:prstGeom>
            </p:spPr>
          </p:pic>
          <p:sp>
            <p:nvSpPr>
              <p:cNvPr id="33" name="object 514">
                <a:extLst>
                  <a:ext uri="{FF2B5EF4-FFF2-40B4-BE49-F238E27FC236}">
                    <a16:creationId xmlns:a16="http://schemas.microsoft.com/office/drawing/2014/main" id="{25BEAEE6-8814-6CAD-F0D5-5BEE01E52484}"/>
                  </a:ext>
                </a:extLst>
              </p:cNvPr>
              <p:cNvSpPr/>
              <p:nvPr/>
            </p:nvSpPr>
            <p:spPr>
              <a:xfrm>
                <a:off x="14139281" y="7089155"/>
                <a:ext cx="87630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87630" h="87629">
                    <a:moveTo>
                      <a:pt x="43819" y="0"/>
                    </a:moveTo>
                    <a:lnTo>
                      <a:pt x="26778" y="3448"/>
                    </a:lnTo>
                    <a:lnTo>
                      <a:pt x="12848" y="12847"/>
                    </a:lnTo>
                    <a:lnTo>
                      <a:pt x="3448" y="26776"/>
                    </a:lnTo>
                    <a:lnTo>
                      <a:pt x="0" y="43813"/>
                    </a:lnTo>
                    <a:lnTo>
                      <a:pt x="3448" y="60853"/>
                    </a:lnTo>
                    <a:lnTo>
                      <a:pt x="12848" y="74784"/>
                    </a:lnTo>
                    <a:lnTo>
                      <a:pt x="26778" y="84183"/>
                    </a:lnTo>
                    <a:lnTo>
                      <a:pt x="43819" y="87632"/>
                    </a:lnTo>
                    <a:lnTo>
                      <a:pt x="60857" y="84183"/>
                    </a:lnTo>
                    <a:lnTo>
                      <a:pt x="74786" y="74784"/>
                    </a:lnTo>
                    <a:lnTo>
                      <a:pt x="78149" y="69801"/>
                    </a:lnTo>
                    <a:lnTo>
                      <a:pt x="43819" y="69801"/>
                    </a:lnTo>
                    <a:lnTo>
                      <a:pt x="33713" y="67755"/>
                    </a:lnTo>
                    <a:lnTo>
                      <a:pt x="25452" y="62180"/>
                    </a:lnTo>
                    <a:lnTo>
                      <a:pt x="19877" y="53918"/>
                    </a:lnTo>
                    <a:lnTo>
                      <a:pt x="17831" y="43813"/>
                    </a:lnTo>
                    <a:lnTo>
                      <a:pt x="19877" y="33709"/>
                    </a:lnTo>
                    <a:lnTo>
                      <a:pt x="25452" y="25450"/>
                    </a:lnTo>
                    <a:lnTo>
                      <a:pt x="33713" y="19876"/>
                    </a:lnTo>
                    <a:lnTo>
                      <a:pt x="43819" y="17831"/>
                    </a:lnTo>
                    <a:lnTo>
                      <a:pt x="78150" y="17831"/>
                    </a:lnTo>
                    <a:lnTo>
                      <a:pt x="74786" y="12847"/>
                    </a:lnTo>
                    <a:lnTo>
                      <a:pt x="60857" y="3448"/>
                    </a:lnTo>
                    <a:lnTo>
                      <a:pt x="43819" y="0"/>
                    </a:lnTo>
                    <a:close/>
                  </a:path>
                  <a:path w="87630" h="87629">
                    <a:moveTo>
                      <a:pt x="78150" y="17831"/>
                    </a:moveTo>
                    <a:lnTo>
                      <a:pt x="43819" y="17831"/>
                    </a:lnTo>
                    <a:lnTo>
                      <a:pt x="53924" y="19876"/>
                    </a:lnTo>
                    <a:lnTo>
                      <a:pt x="62183" y="25450"/>
                    </a:lnTo>
                    <a:lnTo>
                      <a:pt x="67756" y="33709"/>
                    </a:lnTo>
                    <a:lnTo>
                      <a:pt x="69801" y="43813"/>
                    </a:lnTo>
                    <a:lnTo>
                      <a:pt x="67756" y="53918"/>
                    </a:lnTo>
                    <a:lnTo>
                      <a:pt x="62183" y="62180"/>
                    </a:lnTo>
                    <a:lnTo>
                      <a:pt x="53924" y="67755"/>
                    </a:lnTo>
                    <a:lnTo>
                      <a:pt x="43819" y="69801"/>
                    </a:lnTo>
                    <a:lnTo>
                      <a:pt x="78149" y="69801"/>
                    </a:lnTo>
                    <a:lnTo>
                      <a:pt x="84186" y="60853"/>
                    </a:lnTo>
                    <a:lnTo>
                      <a:pt x="87635" y="43813"/>
                    </a:lnTo>
                    <a:lnTo>
                      <a:pt x="84186" y="26776"/>
                    </a:lnTo>
                    <a:lnTo>
                      <a:pt x="78150" y="17831"/>
                    </a:lnTo>
                    <a:close/>
                  </a:path>
                </a:pathLst>
              </a:custGeom>
              <a:solidFill>
                <a:srgbClr val="FF5C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515">
              <a:extLst>
                <a:ext uri="{FF2B5EF4-FFF2-40B4-BE49-F238E27FC236}">
                  <a16:creationId xmlns:a16="http://schemas.microsoft.com/office/drawing/2014/main" id="{39D55077-C503-BA9B-ADBD-CB8EBDA0D11D}"/>
                </a:ext>
              </a:extLst>
            </p:cNvPr>
            <p:cNvSpPr/>
            <p:nvPr/>
          </p:nvSpPr>
          <p:spPr>
            <a:xfrm>
              <a:off x="13845268" y="7250993"/>
              <a:ext cx="66040" cy="65405"/>
            </a:xfrm>
            <a:custGeom>
              <a:avLst/>
              <a:gdLst/>
              <a:ahLst/>
              <a:cxnLst/>
              <a:rect l="l" t="t" r="r" b="b"/>
              <a:pathLst>
                <a:path w="66040" h="65404">
                  <a:moveTo>
                    <a:pt x="34206" y="0"/>
                  </a:moveTo>
                  <a:lnTo>
                    <a:pt x="347" y="31233"/>
                  </a:lnTo>
                  <a:lnTo>
                    <a:pt x="0" y="39926"/>
                  </a:lnTo>
                  <a:lnTo>
                    <a:pt x="3053" y="48232"/>
                  </a:lnTo>
                  <a:lnTo>
                    <a:pt x="14849" y="61023"/>
                  </a:lnTo>
                  <a:lnTo>
                    <a:pt x="22885" y="64734"/>
                  </a:lnTo>
                  <a:lnTo>
                    <a:pt x="31575" y="65082"/>
                  </a:lnTo>
                  <a:lnTo>
                    <a:pt x="32928" y="65108"/>
                  </a:lnTo>
                  <a:lnTo>
                    <a:pt x="41126" y="65108"/>
                  </a:lnTo>
                  <a:lnTo>
                    <a:pt x="48912" y="62077"/>
                  </a:lnTo>
                  <a:lnTo>
                    <a:pt x="61368" y="50584"/>
                  </a:lnTo>
                  <a:lnTo>
                    <a:pt x="62828" y="47429"/>
                  </a:lnTo>
                  <a:lnTo>
                    <a:pt x="36160" y="47429"/>
                  </a:lnTo>
                  <a:lnTo>
                    <a:pt x="28358" y="47104"/>
                  </a:lnTo>
                  <a:lnTo>
                    <a:pt x="24722" y="45429"/>
                  </a:lnTo>
                  <a:lnTo>
                    <a:pt x="19389" y="39643"/>
                  </a:lnTo>
                  <a:lnTo>
                    <a:pt x="18003" y="35881"/>
                  </a:lnTo>
                  <a:lnTo>
                    <a:pt x="18485" y="24030"/>
                  </a:lnTo>
                  <a:lnTo>
                    <a:pt x="25035" y="17805"/>
                  </a:lnTo>
                  <a:lnTo>
                    <a:pt x="61348" y="17805"/>
                  </a:lnTo>
                  <a:lnTo>
                    <a:pt x="56826" y="10480"/>
                  </a:lnTo>
                  <a:lnTo>
                    <a:pt x="46761" y="3078"/>
                  </a:lnTo>
                  <a:lnTo>
                    <a:pt x="34206" y="0"/>
                  </a:lnTo>
                  <a:close/>
                </a:path>
                <a:path w="66040" h="65404">
                  <a:moveTo>
                    <a:pt x="61348" y="17805"/>
                  </a:moveTo>
                  <a:lnTo>
                    <a:pt x="33282" y="17805"/>
                  </a:lnTo>
                  <a:lnTo>
                    <a:pt x="41608" y="18150"/>
                  </a:lnTo>
                  <a:lnTo>
                    <a:pt x="47949" y="25025"/>
                  </a:lnTo>
                  <a:lnTo>
                    <a:pt x="47455" y="37074"/>
                  </a:lnTo>
                  <a:lnTo>
                    <a:pt x="45777" y="40710"/>
                  </a:lnTo>
                  <a:lnTo>
                    <a:pt x="39988" y="46044"/>
                  </a:lnTo>
                  <a:lnTo>
                    <a:pt x="36160" y="47429"/>
                  </a:lnTo>
                  <a:lnTo>
                    <a:pt x="62828" y="47429"/>
                  </a:lnTo>
                  <a:lnTo>
                    <a:pt x="65085" y="42551"/>
                  </a:lnTo>
                  <a:lnTo>
                    <a:pt x="65433" y="33861"/>
                  </a:lnTo>
                  <a:lnTo>
                    <a:pt x="63387" y="21107"/>
                  </a:lnTo>
                  <a:lnTo>
                    <a:pt x="61348" y="17805"/>
                  </a:lnTo>
                  <a:close/>
                </a:path>
              </a:pathLst>
            </a:custGeom>
            <a:solidFill>
              <a:srgbClr val="FF5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516">
              <a:extLst>
                <a:ext uri="{FF2B5EF4-FFF2-40B4-BE49-F238E27FC236}">
                  <a16:creationId xmlns:a16="http://schemas.microsoft.com/office/drawing/2014/main" id="{4AC5BD1A-6171-32F5-43EF-06FF073DA95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18249" y="7348093"/>
              <a:ext cx="189776" cy="115100"/>
            </a:xfrm>
            <a:prstGeom prst="rect">
              <a:avLst/>
            </a:prstGeom>
          </p:spPr>
        </p:pic>
        <p:pic>
          <p:nvPicPr>
            <p:cNvPr id="25" name="object 517">
              <a:extLst>
                <a:ext uri="{FF2B5EF4-FFF2-40B4-BE49-F238E27FC236}">
                  <a16:creationId xmlns:a16="http://schemas.microsoft.com/office/drawing/2014/main" id="{25616BE7-5EA7-F8E2-9F8D-87C1F9B1125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079591" y="6879648"/>
              <a:ext cx="71332" cy="124082"/>
            </a:xfrm>
            <a:prstGeom prst="rect">
              <a:avLst/>
            </a:prstGeom>
          </p:spPr>
        </p:pic>
        <p:sp>
          <p:nvSpPr>
            <p:cNvPr id="27" name="object 518">
              <a:extLst>
                <a:ext uri="{FF2B5EF4-FFF2-40B4-BE49-F238E27FC236}">
                  <a16:creationId xmlns:a16="http://schemas.microsoft.com/office/drawing/2014/main" id="{56B4C959-8988-4531-34A3-1A9F6A38AFCF}"/>
                </a:ext>
              </a:extLst>
            </p:cNvPr>
            <p:cNvSpPr/>
            <p:nvPr/>
          </p:nvSpPr>
          <p:spPr>
            <a:xfrm>
              <a:off x="14214653" y="6998516"/>
              <a:ext cx="186690" cy="253365"/>
            </a:xfrm>
            <a:custGeom>
              <a:avLst/>
              <a:gdLst/>
              <a:ahLst/>
              <a:cxnLst/>
              <a:rect l="l" t="t" r="r" b="b"/>
              <a:pathLst>
                <a:path w="186690" h="253365">
                  <a:moveTo>
                    <a:pt x="141046" y="196519"/>
                  </a:moveTo>
                  <a:lnTo>
                    <a:pt x="137363" y="187388"/>
                  </a:lnTo>
                  <a:lnTo>
                    <a:pt x="132181" y="185166"/>
                  </a:lnTo>
                  <a:lnTo>
                    <a:pt x="2209" y="237540"/>
                  </a:lnTo>
                  <a:lnTo>
                    <a:pt x="0" y="242735"/>
                  </a:lnTo>
                  <a:lnTo>
                    <a:pt x="3238" y="250774"/>
                  </a:lnTo>
                  <a:lnTo>
                    <a:pt x="6578" y="252895"/>
                  </a:lnTo>
                  <a:lnTo>
                    <a:pt x="10109" y="252895"/>
                  </a:lnTo>
                  <a:lnTo>
                    <a:pt x="11214" y="252895"/>
                  </a:lnTo>
                  <a:lnTo>
                    <a:pt x="12344" y="252679"/>
                  </a:lnTo>
                  <a:lnTo>
                    <a:pt x="138836" y="201714"/>
                  </a:lnTo>
                  <a:lnTo>
                    <a:pt x="141046" y="196519"/>
                  </a:lnTo>
                  <a:close/>
                </a:path>
                <a:path w="186690" h="253365">
                  <a:moveTo>
                    <a:pt x="186677" y="88620"/>
                  </a:moveTo>
                  <a:lnTo>
                    <a:pt x="185953" y="80276"/>
                  </a:lnTo>
                  <a:lnTo>
                    <a:pt x="184061" y="58623"/>
                  </a:lnTo>
                  <a:lnTo>
                    <a:pt x="182943" y="45821"/>
                  </a:lnTo>
                  <a:lnTo>
                    <a:pt x="181800" y="43649"/>
                  </a:lnTo>
                  <a:lnTo>
                    <a:pt x="181673" y="43561"/>
                  </a:lnTo>
                  <a:lnTo>
                    <a:pt x="177939" y="3606"/>
                  </a:lnTo>
                  <a:lnTo>
                    <a:pt x="173558" y="0"/>
                  </a:lnTo>
                  <a:lnTo>
                    <a:pt x="167703" y="558"/>
                  </a:lnTo>
                  <a:lnTo>
                    <a:pt x="167703" y="76377"/>
                  </a:lnTo>
                  <a:lnTo>
                    <a:pt x="123291" y="80276"/>
                  </a:lnTo>
                  <a:lnTo>
                    <a:pt x="121742" y="62509"/>
                  </a:lnTo>
                  <a:lnTo>
                    <a:pt x="166154" y="58623"/>
                  </a:lnTo>
                  <a:lnTo>
                    <a:pt x="167703" y="76377"/>
                  </a:lnTo>
                  <a:lnTo>
                    <a:pt x="167703" y="558"/>
                  </a:lnTo>
                  <a:lnTo>
                    <a:pt x="163779" y="927"/>
                  </a:lnTo>
                  <a:lnTo>
                    <a:pt x="160172" y="5270"/>
                  </a:lnTo>
                  <a:lnTo>
                    <a:pt x="163512" y="40970"/>
                  </a:lnTo>
                  <a:lnTo>
                    <a:pt x="122199" y="44577"/>
                  </a:lnTo>
                  <a:lnTo>
                    <a:pt x="118732" y="7505"/>
                  </a:lnTo>
                  <a:lnTo>
                    <a:pt x="114338" y="3924"/>
                  </a:lnTo>
                  <a:lnTo>
                    <a:pt x="104584" y="4826"/>
                  </a:lnTo>
                  <a:lnTo>
                    <a:pt x="100977" y="9169"/>
                  </a:lnTo>
                  <a:lnTo>
                    <a:pt x="104736" y="49301"/>
                  </a:lnTo>
                  <a:lnTo>
                    <a:pt x="103733" y="50495"/>
                  </a:lnTo>
                  <a:lnTo>
                    <a:pt x="102997" y="52832"/>
                  </a:lnTo>
                  <a:lnTo>
                    <a:pt x="106718" y="95351"/>
                  </a:lnTo>
                  <a:lnTo>
                    <a:pt x="110617" y="98844"/>
                  </a:lnTo>
                  <a:lnTo>
                    <a:pt x="115709" y="98844"/>
                  </a:lnTo>
                  <a:lnTo>
                    <a:pt x="139509" y="96761"/>
                  </a:lnTo>
                  <a:lnTo>
                    <a:pt x="144564" y="165379"/>
                  </a:lnTo>
                  <a:lnTo>
                    <a:pt x="148475" y="168948"/>
                  </a:lnTo>
                  <a:lnTo>
                    <a:pt x="153098" y="168948"/>
                  </a:lnTo>
                  <a:lnTo>
                    <a:pt x="158673" y="168567"/>
                  </a:lnTo>
                  <a:lnTo>
                    <a:pt x="162356" y="164299"/>
                  </a:lnTo>
                  <a:lnTo>
                    <a:pt x="157276" y="95211"/>
                  </a:lnTo>
                  <a:lnTo>
                    <a:pt x="183057" y="92951"/>
                  </a:lnTo>
                  <a:lnTo>
                    <a:pt x="186677" y="88620"/>
                  </a:lnTo>
                  <a:close/>
                </a:path>
              </a:pathLst>
            </a:custGeom>
            <a:solidFill>
              <a:srgbClr val="FF5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519">
              <a:extLst>
                <a:ext uri="{FF2B5EF4-FFF2-40B4-BE49-F238E27FC236}">
                  <a16:creationId xmlns:a16="http://schemas.microsoft.com/office/drawing/2014/main" id="{D76A67AD-865C-77A6-401E-3E9DFAF8A639}"/>
                </a:ext>
              </a:extLst>
            </p:cNvPr>
            <p:cNvSpPr/>
            <p:nvPr/>
          </p:nvSpPr>
          <p:spPr>
            <a:xfrm>
              <a:off x="13839572" y="7097855"/>
              <a:ext cx="155575" cy="181610"/>
            </a:xfrm>
            <a:custGeom>
              <a:avLst/>
              <a:gdLst/>
              <a:ahLst/>
              <a:cxnLst/>
              <a:rect l="l" t="t" r="r" b="b"/>
              <a:pathLst>
                <a:path w="155575" h="181609">
                  <a:moveTo>
                    <a:pt x="81051" y="87960"/>
                  </a:moveTo>
                  <a:lnTo>
                    <a:pt x="80860" y="75031"/>
                  </a:lnTo>
                  <a:lnTo>
                    <a:pt x="80594" y="56553"/>
                  </a:lnTo>
                  <a:lnTo>
                    <a:pt x="80518" y="51955"/>
                  </a:lnTo>
                  <a:lnTo>
                    <a:pt x="80518" y="51562"/>
                  </a:lnTo>
                  <a:lnTo>
                    <a:pt x="80429" y="45008"/>
                  </a:lnTo>
                  <a:lnTo>
                    <a:pt x="79540" y="3911"/>
                  </a:lnTo>
                  <a:lnTo>
                    <a:pt x="75425" y="0"/>
                  </a:lnTo>
                  <a:lnTo>
                    <a:pt x="65620" y="215"/>
                  </a:lnTo>
                  <a:lnTo>
                    <a:pt x="63017" y="2921"/>
                  </a:lnTo>
                  <a:lnTo>
                    <a:pt x="63017" y="74383"/>
                  </a:lnTo>
                  <a:lnTo>
                    <a:pt x="18440" y="75031"/>
                  </a:lnTo>
                  <a:lnTo>
                    <a:pt x="18186" y="57200"/>
                  </a:lnTo>
                  <a:lnTo>
                    <a:pt x="62763" y="56553"/>
                  </a:lnTo>
                  <a:lnTo>
                    <a:pt x="63017" y="74383"/>
                  </a:lnTo>
                  <a:lnTo>
                    <a:pt x="63017" y="2921"/>
                  </a:lnTo>
                  <a:lnTo>
                    <a:pt x="61709" y="4279"/>
                  </a:lnTo>
                  <a:lnTo>
                    <a:pt x="62420" y="38735"/>
                  </a:lnTo>
                  <a:lnTo>
                    <a:pt x="18529" y="39370"/>
                  </a:lnTo>
                  <a:lnTo>
                    <a:pt x="17830" y="5372"/>
                  </a:lnTo>
                  <a:lnTo>
                    <a:pt x="13843" y="1397"/>
                  </a:lnTo>
                  <a:lnTo>
                    <a:pt x="3911" y="1663"/>
                  </a:lnTo>
                  <a:lnTo>
                    <a:pt x="0" y="5727"/>
                  </a:lnTo>
                  <a:lnTo>
                    <a:pt x="762" y="43014"/>
                  </a:lnTo>
                  <a:lnTo>
                    <a:pt x="165" y="43624"/>
                  </a:lnTo>
                  <a:lnTo>
                    <a:pt x="774" y="86563"/>
                  </a:lnTo>
                  <a:lnTo>
                    <a:pt x="1752" y="88823"/>
                  </a:lnTo>
                  <a:lnTo>
                    <a:pt x="5118" y="92087"/>
                  </a:lnTo>
                  <a:lnTo>
                    <a:pt x="7340" y="92989"/>
                  </a:lnTo>
                  <a:lnTo>
                    <a:pt x="9791" y="92989"/>
                  </a:lnTo>
                  <a:lnTo>
                    <a:pt x="32042" y="92671"/>
                  </a:lnTo>
                  <a:lnTo>
                    <a:pt x="30518" y="166789"/>
                  </a:lnTo>
                  <a:lnTo>
                    <a:pt x="34429" y="170865"/>
                  </a:lnTo>
                  <a:lnTo>
                    <a:pt x="39547" y="170967"/>
                  </a:lnTo>
                  <a:lnTo>
                    <a:pt x="44373" y="170967"/>
                  </a:lnTo>
                  <a:lnTo>
                    <a:pt x="48348" y="167093"/>
                  </a:lnTo>
                  <a:lnTo>
                    <a:pt x="49885" y="92417"/>
                  </a:lnTo>
                  <a:lnTo>
                    <a:pt x="77114" y="92011"/>
                  </a:lnTo>
                  <a:lnTo>
                    <a:pt x="81051" y="87960"/>
                  </a:lnTo>
                  <a:close/>
                </a:path>
                <a:path w="155575" h="181609">
                  <a:moveTo>
                    <a:pt x="155422" y="113512"/>
                  </a:moveTo>
                  <a:lnTo>
                    <a:pt x="149847" y="105397"/>
                  </a:lnTo>
                  <a:lnTo>
                    <a:pt x="144310" y="104343"/>
                  </a:lnTo>
                  <a:lnTo>
                    <a:pt x="51473" y="167855"/>
                  </a:lnTo>
                  <a:lnTo>
                    <a:pt x="50431" y="173418"/>
                  </a:lnTo>
                  <a:lnTo>
                    <a:pt x="54952" y="179997"/>
                  </a:lnTo>
                  <a:lnTo>
                    <a:pt x="57746" y="181356"/>
                  </a:lnTo>
                  <a:lnTo>
                    <a:pt x="60579" y="181356"/>
                  </a:lnTo>
                  <a:lnTo>
                    <a:pt x="62318" y="181356"/>
                  </a:lnTo>
                  <a:lnTo>
                    <a:pt x="64071" y="180848"/>
                  </a:lnTo>
                  <a:lnTo>
                    <a:pt x="154381" y="119062"/>
                  </a:lnTo>
                  <a:lnTo>
                    <a:pt x="155422" y="113512"/>
                  </a:lnTo>
                  <a:close/>
                </a:path>
              </a:pathLst>
            </a:custGeom>
            <a:solidFill>
              <a:srgbClr val="FF5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20">
              <a:extLst>
                <a:ext uri="{FF2B5EF4-FFF2-40B4-BE49-F238E27FC236}">
                  <a16:creationId xmlns:a16="http://schemas.microsoft.com/office/drawing/2014/main" id="{BA9FB070-4884-0C46-6D31-C17F5645176E}"/>
                </a:ext>
              </a:extLst>
            </p:cNvPr>
            <p:cNvSpPr/>
            <p:nvPr/>
          </p:nvSpPr>
          <p:spPr>
            <a:xfrm>
              <a:off x="14052846" y="7271963"/>
              <a:ext cx="125095" cy="53975"/>
            </a:xfrm>
            <a:custGeom>
              <a:avLst/>
              <a:gdLst/>
              <a:ahLst/>
              <a:cxnLst/>
              <a:rect l="l" t="t" r="r" b="b"/>
              <a:pathLst>
                <a:path w="125094" h="53975">
                  <a:moveTo>
                    <a:pt x="120833" y="0"/>
                  </a:moveTo>
                  <a:lnTo>
                    <a:pt x="110986" y="0"/>
                  </a:lnTo>
                  <a:lnTo>
                    <a:pt x="106992" y="3993"/>
                  </a:lnTo>
                  <a:lnTo>
                    <a:pt x="106992" y="35666"/>
                  </a:lnTo>
                  <a:lnTo>
                    <a:pt x="17831" y="35666"/>
                  </a:lnTo>
                  <a:lnTo>
                    <a:pt x="17831" y="3993"/>
                  </a:lnTo>
                  <a:lnTo>
                    <a:pt x="13837" y="0"/>
                  </a:lnTo>
                  <a:lnTo>
                    <a:pt x="3990" y="0"/>
                  </a:lnTo>
                  <a:lnTo>
                    <a:pt x="0" y="3993"/>
                  </a:lnTo>
                  <a:lnTo>
                    <a:pt x="0" y="49510"/>
                  </a:lnTo>
                  <a:lnTo>
                    <a:pt x="3990" y="53498"/>
                  </a:lnTo>
                  <a:lnTo>
                    <a:pt x="115910" y="53498"/>
                  </a:lnTo>
                  <a:lnTo>
                    <a:pt x="120833" y="53498"/>
                  </a:lnTo>
                  <a:lnTo>
                    <a:pt x="124827" y="49510"/>
                  </a:lnTo>
                  <a:lnTo>
                    <a:pt x="124827" y="3993"/>
                  </a:lnTo>
                  <a:lnTo>
                    <a:pt x="120833" y="0"/>
                  </a:lnTo>
                  <a:close/>
                </a:path>
              </a:pathLst>
            </a:custGeom>
            <a:solidFill>
              <a:srgbClr val="FF5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10">
            <a:extLst>
              <a:ext uri="{FF2B5EF4-FFF2-40B4-BE49-F238E27FC236}">
                <a16:creationId xmlns:a16="http://schemas.microsoft.com/office/drawing/2014/main" id="{FB18E047-1B17-88EB-13B0-455C5905792E}"/>
              </a:ext>
            </a:extLst>
          </p:cNvPr>
          <p:cNvSpPr/>
          <p:nvPr/>
        </p:nvSpPr>
        <p:spPr>
          <a:xfrm>
            <a:off x="3171343" y="4659306"/>
            <a:ext cx="638486" cy="638486"/>
          </a:xfrm>
          <a:custGeom>
            <a:avLst/>
            <a:gdLst/>
            <a:ahLst/>
            <a:cxnLst/>
            <a:rect l="l" t="t" r="r" b="b"/>
            <a:pathLst>
              <a:path w="1342389" h="1342389">
                <a:moveTo>
                  <a:pt x="408698" y="132638"/>
                </a:moveTo>
                <a:lnTo>
                  <a:pt x="406501" y="121767"/>
                </a:lnTo>
                <a:lnTo>
                  <a:pt x="400519" y="112877"/>
                </a:lnTo>
                <a:lnTo>
                  <a:pt x="391629" y="106883"/>
                </a:lnTo>
                <a:lnTo>
                  <a:pt x="380746" y="104686"/>
                </a:lnTo>
                <a:lnTo>
                  <a:pt x="316572" y="104686"/>
                </a:lnTo>
                <a:lnTo>
                  <a:pt x="305689" y="106883"/>
                </a:lnTo>
                <a:lnTo>
                  <a:pt x="296799" y="112877"/>
                </a:lnTo>
                <a:lnTo>
                  <a:pt x="290804" y="121767"/>
                </a:lnTo>
                <a:lnTo>
                  <a:pt x="288607" y="132638"/>
                </a:lnTo>
                <a:lnTo>
                  <a:pt x="290804" y="143522"/>
                </a:lnTo>
                <a:lnTo>
                  <a:pt x="296799" y="152412"/>
                </a:lnTo>
                <a:lnTo>
                  <a:pt x="305689" y="158407"/>
                </a:lnTo>
                <a:lnTo>
                  <a:pt x="316572" y="160604"/>
                </a:lnTo>
                <a:lnTo>
                  <a:pt x="380746" y="160604"/>
                </a:lnTo>
                <a:lnTo>
                  <a:pt x="391629" y="158407"/>
                </a:lnTo>
                <a:lnTo>
                  <a:pt x="400519" y="152412"/>
                </a:lnTo>
                <a:lnTo>
                  <a:pt x="406501" y="143522"/>
                </a:lnTo>
                <a:lnTo>
                  <a:pt x="408698" y="132638"/>
                </a:lnTo>
                <a:close/>
              </a:path>
              <a:path w="1342389" h="1342389">
                <a:moveTo>
                  <a:pt x="476072" y="1216774"/>
                </a:moveTo>
                <a:lnTo>
                  <a:pt x="473875" y="1205890"/>
                </a:lnTo>
                <a:lnTo>
                  <a:pt x="467880" y="1197000"/>
                </a:lnTo>
                <a:lnTo>
                  <a:pt x="458990" y="1191006"/>
                </a:lnTo>
                <a:lnTo>
                  <a:pt x="448106" y="1188808"/>
                </a:lnTo>
                <a:lnTo>
                  <a:pt x="392188" y="1188808"/>
                </a:lnTo>
                <a:lnTo>
                  <a:pt x="381292" y="1191006"/>
                </a:lnTo>
                <a:lnTo>
                  <a:pt x="372402" y="1197000"/>
                </a:lnTo>
                <a:lnTo>
                  <a:pt x="366407" y="1205890"/>
                </a:lnTo>
                <a:lnTo>
                  <a:pt x="364223" y="1216774"/>
                </a:lnTo>
                <a:lnTo>
                  <a:pt x="366407" y="1227645"/>
                </a:lnTo>
                <a:lnTo>
                  <a:pt x="372402" y="1236535"/>
                </a:lnTo>
                <a:lnTo>
                  <a:pt x="381292" y="1242529"/>
                </a:lnTo>
                <a:lnTo>
                  <a:pt x="392188" y="1244727"/>
                </a:lnTo>
                <a:lnTo>
                  <a:pt x="448106" y="1244727"/>
                </a:lnTo>
                <a:lnTo>
                  <a:pt x="458990" y="1242529"/>
                </a:lnTo>
                <a:lnTo>
                  <a:pt x="467880" y="1236535"/>
                </a:lnTo>
                <a:lnTo>
                  <a:pt x="473875" y="1227645"/>
                </a:lnTo>
                <a:lnTo>
                  <a:pt x="476072" y="1216774"/>
                </a:lnTo>
                <a:close/>
              </a:path>
              <a:path w="1342389" h="1342389">
                <a:moveTo>
                  <a:pt x="550494" y="132638"/>
                </a:moveTo>
                <a:lnTo>
                  <a:pt x="548297" y="121767"/>
                </a:lnTo>
                <a:lnTo>
                  <a:pt x="542315" y="112877"/>
                </a:lnTo>
                <a:lnTo>
                  <a:pt x="533425" y="106883"/>
                </a:lnTo>
                <a:lnTo>
                  <a:pt x="522528" y="104686"/>
                </a:lnTo>
                <a:lnTo>
                  <a:pt x="486295" y="104686"/>
                </a:lnTo>
                <a:lnTo>
                  <a:pt x="475411" y="106883"/>
                </a:lnTo>
                <a:lnTo>
                  <a:pt x="466521" y="112877"/>
                </a:lnTo>
                <a:lnTo>
                  <a:pt x="460527" y="121767"/>
                </a:lnTo>
                <a:lnTo>
                  <a:pt x="458330" y="132638"/>
                </a:lnTo>
                <a:lnTo>
                  <a:pt x="460527" y="143522"/>
                </a:lnTo>
                <a:lnTo>
                  <a:pt x="466521" y="152412"/>
                </a:lnTo>
                <a:lnTo>
                  <a:pt x="475411" y="158407"/>
                </a:lnTo>
                <a:lnTo>
                  <a:pt x="486295" y="160604"/>
                </a:lnTo>
                <a:lnTo>
                  <a:pt x="522528" y="160604"/>
                </a:lnTo>
                <a:lnTo>
                  <a:pt x="533425" y="158407"/>
                </a:lnTo>
                <a:lnTo>
                  <a:pt x="542315" y="152412"/>
                </a:lnTo>
                <a:lnTo>
                  <a:pt x="548297" y="143522"/>
                </a:lnTo>
                <a:lnTo>
                  <a:pt x="550494" y="132638"/>
                </a:lnTo>
                <a:close/>
              </a:path>
              <a:path w="1342389" h="1342389">
                <a:moveTo>
                  <a:pt x="1342097" y="880186"/>
                </a:moveTo>
                <a:lnTo>
                  <a:pt x="1339151" y="873074"/>
                </a:lnTo>
                <a:lnTo>
                  <a:pt x="1291285" y="825207"/>
                </a:lnTo>
                <a:lnTo>
                  <a:pt x="1282852" y="815784"/>
                </a:lnTo>
                <a:lnTo>
                  <a:pt x="1274597" y="806564"/>
                </a:lnTo>
                <a:lnTo>
                  <a:pt x="1274597" y="887603"/>
                </a:lnTo>
                <a:lnTo>
                  <a:pt x="1055941" y="1106246"/>
                </a:lnTo>
                <a:lnTo>
                  <a:pt x="988631" y="1038923"/>
                </a:lnTo>
                <a:lnTo>
                  <a:pt x="987894" y="1038186"/>
                </a:lnTo>
                <a:lnTo>
                  <a:pt x="1016825" y="1009256"/>
                </a:lnTo>
                <a:lnTo>
                  <a:pt x="1210297" y="815784"/>
                </a:lnTo>
                <a:lnTo>
                  <a:pt x="1220038" y="828573"/>
                </a:lnTo>
                <a:lnTo>
                  <a:pt x="1230147" y="841057"/>
                </a:lnTo>
                <a:lnTo>
                  <a:pt x="1240688" y="853135"/>
                </a:lnTo>
                <a:lnTo>
                  <a:pt x="1251750" y="864743"/>
                </a:lnTo>
                <a:lnTo>
                  <a:pt x="1274597" y="887603"/>
                </a:lnTo>
                <a:lnTo>
                  <a:pt x="1274597" y="806564"/>
                </a:lnTo>
                <a:lnTo>
                  <a:pt x="1263319" y="793940"/>
                </a:lnTo>
                <a:lnTo>
                  <a:pt x="1238859" y="759739"/>
                </a:lnTo>
                <a:lnTo>
                  <a:pt x="1218222" y="723099"/>
                </a:lnTo>
                <a:lnTo>
                  <a:pt x="1182865" y="640334"/>
                </a:lnTo>
                <a:lnTo>
                  <a:pt x="1179283" y="633971"/>
                </a:lnTo>
                <a:lnTo>
                  <a:pt x="1179283" y="767727"/>
                </a:lnTo>
                <a:lnTo>
                  <a:pt x="937742" y="1009256"/>
                </a:lnTo>
                <a:lnTo>
                  <a:pt x="911644" y="1005128"/>
                </a:lnTo>
                <a:lnTo>
                  <a:pt x="885380" y="997623"/>
                </a:lnTo>
                <a:lnTo>
                  <a:pt x="859002" y="986701"/>
                </a:lnTo>
                <a:lnTo>
                  <a:pt x="832612" y="972312"/>
                </a:lnTo>
                <a:lnTo>
                  <a:pt x="798017" y="954303"/>
                </a:lnTo>
                <a:lnTo>
                  <a:pt x="782904" y="948905"/>
                </a:lnTo>
                <a:lnTo>
                  <a:pt x="782904" y="1146314"/>
                </a:lnTo>
                <a:lnTo>
                  <a:pt x="782904" y="1286167"/>
                </a:lnTo>
                <a:lnTo>
                  <a:pt x="55930" y="1286167"/>
                </a:lnTo>
                <a:lnTo>
                  <a:pt x="55930" y="1146314"/>
                </a:lnTo>
                <a:lnTo>
                  <a:pt x="782904" y="1146314"/>
                </a:lnTo>
                <a:lnTo>
                  <a:pt x="782904" y="948905"/>
                </a:lnTo>
                <a:lnTo>
                  <a:pt x="761479" y="941247"/>
                </a:lnTo>
                <a:lnTo>
                  <a:pt x="723519" y="933323"/>
                </a:lnTo>
                <a:lnTo>
                  <a:pt x="684644" y="930643"/>
                </a:lnTo>
                <a:lnTo>
                  <a:pt x="494982" y="930643"/>
                </a:lnTo>
                <a:lnTo>
                  <a:pt x="488048" y="929944"/>
                </a:lnTo>
                <a:lnTo>
                  <a:pt x="461137" y="901763"/>
                </a:lnTo>
                <a:lnTo>
                  <a:pt x="460743" y="894765"/>
                </a:lnTo>
                <a:lnTo>
                  <a:pt x="464210" y="882053"/>
                </a:lnTo>
                <a:lnTo>
                  <a:pt x="472579" y="871651"/>
                </a:lnTo>
                <a:lnTo>
                  <a:pt x="484606" y="864641"/>
                </a:lnTo>
                <a:lnTo>
                  <a:pt x="499059" y="862063"/>
                </a:lnTo>
                <a:lnTo>
                  <a:pt x="627608" y="862063"/>
                </a:lnTo>
                <a:lnTo>
                  <a:pt x="640486" y="860145"/>
                </a:lnTo>
                <a:lnTo>
                  <a:pt x="651992" y="854684"/>
                </a:lnTo>
                <a:lnTo>
                  <a:pt x="661428" y="846150"/>
                </a:lnTo>
                <a:lnTo>
                  <a:pt x="668134" y="834974"/>
                </a:lnTo>
                <a:lnTo>
                  <a:pt x="671296" y="822325"/>
                </a:lnTo>
                <a:lnTo>
                  <a:pt x="670648" y="809625"/>
                </a:lnTo>
                <a:lnTo>
                  <a:pt x="666381" y="797636"/>
                </a:lnTo>
                <a:lnTo>
                  <a:pt x="658622" y="787171"/>
                </a:lnTo>
                <a:lnTo>
                  <a:pt x="356908" y="485457"/>
                </a:lnTo>
                <a:lnTo>
                  <a:pt x="352196" y="479564"/>
                </a:lnTo>
                <a:lnTo>
                  <a:pt x="348919" y="472884"/>
                </a:lnTo>
                <a:lnTo>
                  <a:pt x="347167" y="465658"/>
                </a:lnTo>
                <a:lnTo>
                  <a:pt x="347027" y="458114"/>
                </a:lnTo>
                <a:lnTo>
                  <a:pt x="348526" y="450646"/>
                </a:lnTo>
                <a:lnTo>
                  <a:pt x="385064" y="427939"/>
                </a:lnTo>
                <a:lnTo>
                  <a:pt x="397103" y="431673"/>
                </a:lnTo>
                <a:lnTo>
                  <a:pt x="407581" y="439102"/>
                </a:lnTo>
                <a:lnTo>
                  <a:pt x="640194" y="671728"/>
                </a:lnTo>
                <a:lnTo>
                  <a:pt x="649439" y="677875"/>
                </a:lnTo>
                <a:lnTo>
                  <a:pt x="659955" y="679919"/>
                </a:lnTo>
                <a:lnTo>
                  <a:pt x="670471" y="677875"/>
                </a:lnTo>
                <a:lnTo>
                  <a:pt x="679729" y="671728"/>
                </a:lnTo>
                <a:lnTo>
                  <a:pt x="685863" y="662482"/>
                </a:lnTo>
                <a:lnTo>
                  <a:pt x="687920" y="651954"/>
                </a:lnTo>
                <a:lnTo>
                  <a:pt x="685863" y="641438"/>
                </a:lnTo>
                <a:lnTo>
                  <a:pt x="672198" y="620852"/>
                </a:lnTo>
                <a:lnTo>
                  <a:pt x="669696" y="607949"/>
                </a:lnTo>
                <a:lnTo>
                  <a:pt x="672198" y="595045"/>
                </a:lnTo>
                <a:lnTo>
                  <a:pt x="679729" y="583717"/>
                </a:lnTo>
                <a:lnTo>
                  <a:pt x="690943" y="576402"/>
                </a:lnTo>
                <a:lnTo>
                  <a:pt x="703986" y="573976"/>
                </a:lnTo>
                <a:lnTo>
                  <a:pt x="717029" y="576414"/>
                </a:lnTo>
                <a:lnTo>
                  <a:pt x="728256" y="583717"/>
                </a:lnTo>
                <a:lnTo>
                  <a:pt x="737501" y="589838"/>
                </a:lnTo>
                <a:lnTo>
                  <a:pt x="748017" y="591883"/>
                </a:lnTo>
                <a:lnTo>
                  <a:pt x="775169" y="573189"/>
                </a:lnTo>
                <a:lnTo>
                  <a:pt x="775982" y="571080"/>
                </a:lnTo>
                <a:lnTo>
                  <a:pt x="775982" y="556768"/>
                </a:lnTo>
                <a:lnTo>
                  <a:pt x="773252" y="549605"/>
                </a:lnTo>
                <a:lnTo>
                  <a:pt x="767791" y="544144"/>
                </a:lnTo>
                <a:lnTo>
                  <a:pt x="763473" y="538911"/>
                </a:lnTo>
                <a:lnTo>
                  <a:pt x="760323" y="533031"/>
                </a:lnTo>
                <a:lnTo>
                  <a:pt x="758393" y="526643"/>
                </a:lnTo>
                <a:lnTo>
                  <a:pt x="757745" y="519899"/>
                </a:lnTo>
                <a:lnTo>
                  <a:pt x="758393" y="513168"/>
                </a:lnTo>
                <a:lnTo>
                  <a:pt x="792035" y="485927"/>
                </a:lnTo>
                <a:lnTo>
                  <a:pt x="805053" y="488365"/>
                </a:lnTo>
                <a:lnTo>
                  <a:pt x="816279" y="495655"/>
                </a:lnTo>
                <a:lnTo>
                  <a:pt x="825525" y="501802"/>
                </a:lnTo>
                <a:lnTo>
                  <a:pt x="836053" y="503847"/>
                </a:lnTo>
                <a:lnTo>
                  <a:pt x="864019" y="475894"/>
                </a:lnTo>
                <a:lnTo>
                  <a:pt x="861961" y="465366"/>
                </a:lnTo>
                <a:lnTo>
                  <a:pt x="855814" y="456107"/>
                </a:lnTo>
                <a:lnTo>
                  <a:pt x="851103" y="450227"/>
                </a:lnTo>
                <a:lnTo>
                  <a:pt x="847813" y="443547"/>
                </a:lnTo>
                <a:lnTo>
                  <a:pt x="846061" y="436308"/>
                </a:lnTo>
                <a:lnTo>
                  <a:pt x="845934" y="430542"/>
                </a:lnTo>
                <a:lnTo>
                  <a:pt x="846023" y="428180"/>
                </a:lnTo>
                <a:lnTo>
                  <a:pt x="871791" y="398830"/>
                </a:lnTo>
                <a:lnTo>
                  <a:pt x="883945" y="398576"/>
                </a:lnTo>
                <a:lnTo>
                  <a:pt x="895985" y="402310"/>
                </a:lnTo>
                <a:lnTo>
                  <a:pt x="1059649" y="562927"/>
                </a:lnTo>
                <a:lnTo>
                  <a:pt x="1087628" y="594194"/>
                </a:lnTo>
                <a:lnTo>
                  <a:pt x="1112088" y="628396"/>
                </a:lnTo>
                <a:lnTo>
                  <a:pt x="1132713" y="665035"/>
                </a:lnTo>
                <a:lnTo>
                  <a:pt x="1149184" y="703618"/>
                </a:lnTo>
                <a:lnTo>
                  <a:pt x="1155649" y="720077"/>
                </a:lnTo>
                <a:lnTo>
                  <a:pt x="1162913" y="736231"/>
                </a:lnTo>
                <a:lnTo>
                  <a:pt x="1170825" y="752106"/>
                </a:lnTo>
                <a:lnTo>
                  <a:pt x="1179283" y="767727"/>
                </a:lnTo>
                <a:lnTo>
                  <a:pt x="1179283" y="633971"/>
                </a:lnTo>
                <a:lnTo>
                  <a:pt x="1159256" y="598385"/>
                </a:lnTo>
                <a:lnTo>
                  <a:pt x="1131239" y="559206"/>
                </a:lnTo>
                <a:lnTo>
                  <a:pt x="1099197" y="523392"/>
                </a:lnTo>
                <a:lnTo>
                  <a:pt x="974356" y="398576"/>
                </a:lnTo>
                <a:lnTo>
                  <a:pt x="946010" y="370230"/>
                </a:lnTo>
                <a:lnTo>
                  <a:pt x="922172" y="353136"/>
                </a:lnTo>
                <a:lnTo>
                  <a:pt x="918603" y="351980"/>
                </a:lnTo>
                <a:lnTo>
                  <a:pt x="894588" y="344195"/>
                </a:lnTo>
                <a:lnTo>
                  <a:pt x="865924" y="343712"/>
                </a:lnTo>
                <a:lnTo>
                  <a:pt x="838809" y="351980"/>
                </a:lnTo>
                <a:lnTo>
                  <a:pt x="838809" y="251587"/>
                </a:lnTo>
                <a:lnTo>
                  <a:pt x="838809" y="195668"/>
                </a:lnTo>
                <a:lnTo>
                  <a:pt x="838809" y="55918"/>
                </a:lnTo>
                <a:lnTo>
                  <a:pt x="838809" y="27965"/>
                </a:lnTo>
                <a:lnTo>
                  <a:pt x="836612" y="17081"/>
                </a:lnTo>
                <a:lnTo>
                  <a:pt x="830618" y="8191"/>
                </a:lnTo>
                <a:lnTo>
                  <a:pt x="821740" y="2197"/>
                </a:lnTo>
                <a:lnTo>
                  <a:pt x="810856" y="0"/>
                </a:lnTo>
                <a:lnTo>
                  <a:pt x="782891" y="0"/>
                </a:lnTo>
                <a:lnTo>
                  <a:pt x="782891" y="55918"/>
                </a:lnTo>
                <a:lnTo>
                  <a:pt x="782891" y="195668"/>
                </a:lnTo>
                <a:lnTo>
                  <a:pt x="782891" y="251587"/>
                </a:lnTo>
                <a:lnTo>
                  <a:pt x="782891" y="430542"/>
                </a:lnTo>
                <a:lnTo>
                  <a:pt x="767740" y="433324"/>
                </a:lnTo>
                <a:lnTo>
                  <a:pt x="728243" y="456120"/>
                </a:lnTo>
                <a:lnTo>
                  <a:pt x="703872" y="500621"/>
                </a:lnTo>
                <a:lnTo>
                  <a:pt x="701852" y="517753"/>
                </a:lnTo>
                <a:lnTo>
                  <a:pt x="684720" y="519785"/>
                </a:lnTo>
                <a:lnTo>
                  <a:pt x="640194" y="544156"/>
                </a:lnTo>
                <a:lnTo>
                  <a:pt x="620725" y="573189"/>
                </a:lnTo>
                <a:lnTo>
                  <a:pt x="475488" y="427939"/>
                </a:lnTo>
                <a:lnTo>
                  <a:pt x="447128" y="399567"/>
                </a:lnTo>
                <a:lnTo>
                  <a:pt x="420700" y="381203"/>
                </a:lnTo>
                <a:lnTo>
                  <a:pt x="390029" y="372630"/>
                </a:lnTo>
                <a:lnTo>
                  <a:pt x="358648" y="374332"/>
                </a:lnTo>
                <a:lnTo>
                  <a:pt x="315023" y="399910"/>
                </a:lnTo>
                <a:lnTo>
                  <a:pt x="295262" y="433666"/>
                </a:lnTo>
                <a:lnTo>
                  <a:pt x="291325" y="453123"/>
                </a:lnTo>
                <a:lnTo>
                  <a:pt x="291706" y="472960"/>
                </a:lnTo>
                <a:lnTo>
                  <a:pt x="296329" y="491972"/>
                </a:lnTo>
                <a:lnTo>
                  <a:pt x="304965" y="509524"/>
                </a:lnTo>
                <a:lnTo>
                  <a:pt x="317373" y="524992"/>
                </a:lnTo>
                <a:lnTo>
                  <a:pt x="598500" y="806132"/>
                </a:lnTo>
                <a:lnTo>
                  <a:pt x="499059" y="806132"/>
                </a:lnTo>
                <a:lnTo>
                  <a:pt x="463613" y="812914"/>
                </a:lnTo>
                <a:lnTo>
                  <a:pt x="434060" y="831405"/>
                </a:lnTo>
                <a:lnTo>
                  <a:pt x="413473" y="858799"/>
                </a:lnTo>
                <a:lnTo>
                  <a:pt x="404888" y="892302"/>
                </a:lnTo>
                <a:lnTo>
                  <a:pt x="405904" y="910640"/>
                </a:lnTo>
                <a:lnTo>
                  <a:pt x="429806" y="958723"/>
                </a:lnTo>
                <a:lnTo>
                  <a:pt x="476732" y="984745"/>
                </a:lnTo>
                <a:lnTo>
                  <a:pt x="494982" y="986574"/>
                </a:lnTo>
                <a:lnTo>
                  <a:pt x="684644" y="986574"/>
                </a:lnTo>
                <a:lnTo>
                  <a:pt x="710095" y="988060"/>
                </a:lnTo>
                <a:lnTo>
                  <a:pt x="735076" y="992428"/>
                </a:lnTo>
                <a:lnTo>
                  <a:pt x="759409" y="999566"/>
                </a:lnTo>
                <a:lnTo>
                  <a:pt x="782764" y="1009256"/>
                </a:lnTo>
                <a:lnTo>
                  <a:pt x="782891" y="1090396"/>
                </a:lnTo>
                <a:lnTo>
                  <a:pt x="55930" y="1090396"/>
                </a:lnTo>
                <a:lnTo>
                  <a:pt x="55930" y="251587"/>
                </a:lnTo>
                <a:lnTo>
                  <a:pt x="782891" y="251587"/>
                </a:lnTo>
                <a:lnTo>
                  <a:pt x="782891" y="195668"/>
                </a:lnTo>
                <a:lnTo>
                  <a:pt x="55918" y="195668"/>
                </a:lnTo>
                <a:lnTo>
                  <a:pt x="55918" y="55918"/>
                </a:lnTo>
                <a:lnTo>
                  <a:pt x="782891" y="55918"/>
                </a:lnTo>
                <a:lnTo>
                  <a:pt x="782891" y="0"/>
                </a:lnTo>
                <a:lnTo>
                  <a:pt x="27965" y="0"/>
                </a:lnTo>
                <a:lnTo>
                  <a:pt x="17068" y="2197"/>
                </a:lnTo>
                <a:lnTo>
                  <a:pt x="8178" y="8191"/>
                </a:lnTo>
                <a:lnTo>
                  <a:pt x="2197" y="17081"/>
                </a:lnTo>
                <a:lnTo>
                  <a:pt x="0" y="27965"/>
                </a:lnTo>
                <a:lnTo>
                  <a:pt x="0" y="1314132"/>
                </a:lnTo>
                <a:lnTo>
                  <a:pt x="2197" y="1325016"/>
                </a:lnTo>
                <a:lnTo>
                  <a:pt x="8178" y="1333906"/>
                </a:lnTo>
                <a:lnTo>
                  <a:pt x="17068" y="1339900"/>
                </a:lnTo>
                <a:lnTo>
                  <a:pt x="27965" y="1342097"/>
                </a:lnTo>
                <a:lnTo>
                  <a:pt x="810856" y="1342097"/>
                </a:lnTo>
                <a:lnTo>
                  <a:pt x="821740" y="1339900"/>
                </a:lnTo>
                <a:lnTo>
                  <a:pt x="830618" y="1333906"/>
                </a:lnTo>
                <a:lnTo>
                  <a:pt x="836612" y="1325016"/>
                </a:lnTo>
                <a:lnTo>
                  <a:pt x="838809" y="1314132"/>
                </a:lnTo>
                <a:lnTo>
                  <a:pt x="838809" y="1286167"/>
                </a:lnTo>
                <a:lnTo>
                  <a:pt x="838809" y="1146314"/>
                </a:lnTo>
                <a:lnTo>
                  <a:pt x="838809" y="1090396"/>
                </a:lnTo>
                <a:lnTo>
                  <a:pt x="838809" y="1038923"/>
                </a:lnTo>
                <a:lnTo>
                  <a:pt x="863066" y="1049083"/>
                </a:lnTo>
                <a:lnTo>
                  <a:pt x="887425" y="1056944"/>
                </a:lnTo>
                <a:lnTo>
                  <a:pt x="911821" y="1062469"/>
                </a:lnTo>
                <a:lnTo>
                  <a:pt x="936231" y="1065618"/>
                </a:lnTo>
                <a:lnTo>
                  <a:pt x="1041412" y="1170800"/>
                </a:lnTo>
                <a:lnTo>
                  <a:pt x="1048512" y="1173746"/>
                </a:lnTo>
                <a:lnTo>
                  <a:pt x="1063371" y="1173746"/>
                </a:lnTo>
                <a:lnTo>
                  <a:pt x="1070470" y="1170800"/>
                </a:lnTo>
                <a:lnTo>
                  <a:pt x="1135024" y="1106246"/>
                </a:lnTo>
                <a:lnTo>
                  <a:pt x="1339151" y="902131"/>
                </a:lnTo>
                <a:lnTo>
                  <a:pt x="1342097" y="895019"/>
                </a:lnTo>
                <a:lnTo>
                  <a:pt x="1342097" y="880186"/>
                </a:lnTo>
                <a:close/>
              </a:path>
            </a:pathLst>
          </a:custGeom>
          <a:solidFill>
            <a:srgbClr val="FF5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TextBox 28">
            <a:extLst>
              <a:ext uri="{FF2B5EF4-FFF2-40B4-BE49-F238E27FC236}">
                <a16:creationId xmlns:a16="http://schemas.microsoft.com/office/drawing/2014/main" id="{EB3474BB-3C8D-9689-67DF-0DA355073338}"/>
              </a:ext>
            </a:extLst>
          </p:cNvPr>
          <p:cNvSpPr txBox="1"/>
          <p:nvPr/>
        </p:nvSpPr>
        <p:spPr>
          <a:xfrm>
            <a:off x="352343" y="5430487"/>
            <a:ext cx="162041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IE" dirty="0">
                <a:solidFill>
                  <a:schemeClr val="tx1">
                    <a:lumMod val="50000"/>
                  </a:schemeClr>
                </a:solidFill>
              </a:rPr>
              <a:t>Transport &amp; Logistics</a:t>
            </a:r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id="{3AAA88C1-2CAF-9070-D5A6-711EA72D0B74}"/>
              </a:ext>
            </a:extLst>
          </p:cNvPr>
          <p:cNvSpPr txBox="1"/>
          <p:nvPr/>
        </p:nvSpPr>
        <p:spPr>
          <a:xfrm>
            <a:off x="2319418" y="5433825"/>
            <a:ext cx="178791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IE" dirty="0">
                <a:solidFill>
                  <a:schemeClr val="tx1">
                    <a:lumMod val="50000"/>
                  </a:schemeClr>
                </a:solidFill>
              </a:rPr>
              <a:t>Digital Transformation</a:t>
            </a:r>
            <a:endParaRPr lang="en-IE" dirty="0">
              <a:solidFill>
                <a:schemeClr val="tx1">
                  <a:lumMod val="50000"/>
                </a:schemeClr>
              </a:solidFill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401" y="73998"/>
            <a:ext cx="1565821" cy="3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1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A12E11-2479-D85B-A188-CBC3478A99DB}"/>
              </a:ext>
            </a:extLst>
          </p:cNvPr>
          <p:cNvSpPr/>
          <p:nvPr/>
        </p:nvSpPr>
        <p:spPr>
          <a:xfrm>
            <a:off x="2100616" y="1872990"/>
            <a:ext cx="2719988" cy="78235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b="1" dirty="0">
                <a:solidFill>
                  <a:schemeClr val="bg1"/>
                </a:solidFill>
              </a:rPr>
              <a:t>DAY 01</a:t>
            </a:r>
            <a:endParaRPr lang="en-IE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DBB36B-D106-B4E8-6643-32CDBBDBFA59}"/>
              </a:ext>
            </a:extLst>
          </p:cNvPr>
          <p:cNvSpPr/>
          <p:nvPr/>
        </p:nvSpPr>
        <p:spPr>
          <a:xfrm>
            <a:off x="5079218" y="1863677"/>
            <a:ext cx="2617245" cy="78235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b="1" dirty="0">
                <a:solidFill>
                  <a:schemeClr val="bg1"/>
                </a:solidFill>
              </a:rPr>
              <a:t>DAY 02</a:t>
            </a:r>
            <a:endParaRPr lang="en-IE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DBD4B7-4D38-D795-FCF7-05860D8B7C58}"/>
              </a:ext>
            </a:extLst>
          </p:cNvPr>
          <p:cNvSpPr/>
          <p:nvPr/>
        </p:nvSpPr>
        <p:spPr>
          <a:xfrm>
            <a:off x="2109403" y="3546995"/>
            <a:ext cx="2694289" cy="356571"/>
          </a:xfrm>
          <a:prstGeom prst="rect">
            <a:avLst/>
          </a:prstGeom>
          <a:solidFill>
            <a:srgbClr val="18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Gateway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BE524-9731-2BD5-F6AF-9BEF19441123}"/>
              </a:ext>
            </a:extLst>
          </p:cNvPr>
          <p:cNvSpPr/>
          <p:nvPr/>
        </p:nvSpPr>
        <p:spPr>
          <a:xfrm>
            <a:off x="2100616" y="5465483"/>
            <a:ext cx="2694288" cy="501682"/>
          </a:xfrm>
          <a:prstGeom prst="rect">
            <a:avLst/>
          </a:prstGeom>
          <a:solidFill>
            <a:srgbClr val="18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1" kern="0" dirty="0">
                <a:solidFill>
                  <a:schemeClr val="bg1"/>
                </a:solidFill>
                <a:latin typeface="Calibri"/>
              </a:rPr>
              <a:t>Signing ceremony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1" kern="0" dirty="0">
                <a:solidFill>
                  <a:schemeClr val="bg1"/>
                </a:solidFill>
                <a:latin typeface="Calibri"/>
              </a:rPr>
              <a:t>Networking cocktail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CEC81-14EE-5F3A-1B2C-FFCF270B79CF}"/>
              </a:ext>
            </a:extLst>
          </p:cNvPr>
          <p:cNvSpPr/>
          <p:nvPr/>
        </p:nvSpPr>
        <p:spPr>
          <a:xfrm>
            <a:off x="2100616" y="4514438"/>
            <a:ext cx="1301736" cy="463772"/>
          </a:xfrm>
          <a:prstGeom prst="rect">
            <a:avLst/>
          </a:prstGeom>
          <a:solidFill>
            <a:srgbClr val="E76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72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Panel Road Transport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9656C5-03BE-8544-CB00-6BC25CD8DA45}"/>
              </a:ext>
            </a:extLst>
          </p:cNvPr>
          <p:cNvSpPr/>
          <p:nvPr/>
        </p:nvSpPr>
        <p:spPr>
          <a:xfrm>
            <a:off x="3501956" y="4501002"/>
            <a:ext cx="1301736" cy="463772"/>
          </a:xfrm>
          <a:prstGeom prst="rect">
            <a:avLst/>
          </a:prstGeom>
          <a:solidFill>
            <a:srgbClr val="E76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72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Panel Railway Transport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C6CFFD-A570-F16C-0A47-325F246B4770}"/>
              </a:ext>
            </a:extLst>
          </p:cNvPr>
          <p:cNvSpPr/>
          <p:nvPr/>
        </p:nvSpPr>
        <p:spPr>
          <a:xfrm>
            <a:off x="859568" y="2851644"/>
            <a:ext cx="1090041" cy="1433768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48901B-9B68-8A04-0710-6A884A83973A}"/>
              </a:ext>
            </a:extLst>
          </p:cNvPr>
          <p:cNvSpPr/>
          <p:nvPr/>
        </p:nvSpPr>
        <p:spPr>
          <a:xfrm>
            <a:off x="862015" y="4532978"/>
            <a:ext cx="1090042" cy="1439073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835D10-F25F-AB03-1624-2CC80E017781}"/>
              </a:ext>
            </a:extLst>
          </p:cNvPr>
          <p:cNvSpPr/>
          <p:nvPr/>
        </p:nvSpPr>
        <p:spPr>
          <a:xfrm>
            <a:off x="5049526" y="2877951"/>
            <a:ext cx="1305669" cy="551048"/>
          </a:xfrm>
          <a:prstGeom prst="rect">
            <a:avLst/>
          </a:prstGeom>
          <a:solidFill>
            <a:srgbClr val="E76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72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Panel Maritime Transport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CE8398-80BE-1971-8AFA-F8AC996E56AB}"/>
              </a:ext>
            </a:extLst>
          </p:cNvPr>
          <p:cNvSpPr/>
          <p:nvPr/>
        </p:nvSpPr>
        <p:spPr>
          <a:xfrm>
            <a:off x="6426213" y="2877950"/>
            <a:ext cx="1249000" cy="551049"/>
          </a:xfrm>
          <a:prstGeom prst="rect">
            <a:avLst/>
          </a:prstGeom>
          <a:solidFill>
            <a:srgbClr val="E76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72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Panel Corridors and regional integration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B1864A-9659-C4BC-0EA4-6340A5E80801}"/>
              </a:ext>
            </a:extLst>
          </p:cNvPr>
          <p:cNvSpPr/>
          <p:nvPr/>
        </p:nvSpPr>
        <p:spPr>
          <a:xfrm>
            <a:off x="5082172" y="4514437"/>
            <a:ext cx="1305669" cy="7815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72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Panel Investments and financing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44DA87-8A3D-41D2-430B-DDB91B93731B}"/>
              </a:ext>
            </a:extLst>
          </p:cNvPr>
          <p:cNvSpPr/>
          <p:nvPr/>
        </p:nvSpPr>
        <p:spPr>
          <a:xfrm>
            <a:off x="6465304" y="4526418"/>
            <a:ext cx="1209908" cy="7815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72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1" kern="0" dirty="0">
                <a:solidFill>
                  <a:schemeClr val="bg1"/>
                </a:solidFill>
                <a:latin typeface="Calibri"/>
              </a:rPr>
              <a:t>Panel Smart Mobility and Digitalisation</a:t>
            </a:r>
            <a:endParaRPr kumimoji="0" lang="en-IE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4F523E-F46C-EEF0-E160-974FC2E1D754}"/>
              </a:ext>
            </a:extLst>
          </p:cNvPr>
          <p:cNvSpPr/>
          <p:nvPr/>
        </p:nvSpPr>
        <p:spPr>
          <a:xfrm>
            <a:off x="10888326" y="2725209"/>
            <a:ext cx="524823" cy="31204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0" tIns="180000" rIns="360000" bIns="180000" rtlCol="0" anchor="ctr"/>
          <a:lstStyle/>
          <a:p>
            <a:pPr algn="ctr">
              <a:defRPr/>
            </a:pPr>
            <a:r>
              <a:rPr lang="en-IE" sz="1600" kern="0" dirty="0">
                <a:solidFill>
                  <a:srgbClr val="00125C"/>
                </a:solidFill>
                <a:latin typeface="Calibri"/>
              </a:rPr>
              <a:t> Expositions</a:t>
            </a:r>
            <a:endParaRPr lang="nl-NL" dirty="0"/>
          </a:p>
          <a:p>
            <a:pPr algn="ctr">
              <a:defRPr/>
            </a:pPr>
            <a:r>
              <a:rPr lang="en-IE" sz="1600" kern="0" dirty="0">
                <a:solidFill>
                  <a:srgbClr val="00125C"/>
                </a:solidFill>
                <a:latin typeface="Calibri"/>
              </a:rPr>
              <a:t>  Matchmaking</a:t>
            </a:r>
            <a:endParaRPr lang="en-IE" dirty="0"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F0147A-676F-2B67-D3BC-C6BD605A24DD}"/>
              </a:ext>
            </a:extLst>
          </p:cNvPr>
          <p:cNvSpPr/>
          <p:nvPr/>
        </p:nvSpPr>
        <p:spPr>
          <a:xfrm>
            <a:off x="2100616" y="2851644"/>
            <a:ext cx="2711865" cy="6391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rgbClr val="0012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Opening Ceremony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A1FF27-5E29-6E63-1921-0BFF62A1DF0F}"/>
              </a:ext>
            </a:extLst>
          </p:cNvPr>
          <p:cNvSpPr/>
          <p:nvPr/>
        </p:nvSpPr>
        <p:spPr>
          <a:xfrm>
            <a:off x="5073200" y="5380142"/>
            <a:ext cx="2617246" cy="5870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1" kern="0" dirty="0">
                <a:solidFill>
                  <a:srgbClr val="00125C"/>
                </a:solidFill>
                <a:latin typeface="Calibri"/>
              </a:rPr>
              <a:t>Closing ceremony</a:t>
            </a:r>
            <a:endParaRPr kumimoji="0" lang="en-IE" sz="1200" b="1" i="0" u="none" strike="noStrike" kern="0" cap="none" spc="0" normalizeH="0" baseline="0" noProof="0" dirty="0">
              <a:ln>
                <a:noFill/>
              </a:ln>
              <a:solidFill>
                <a:srgbClr val="0012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A68F5C5-57FF-3558-AB9F-2F184DB77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5" y="1852966"/>
            <a:ext cx="720000" cy="7911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BD85F0-6773-2547-612A-E389351F2233}"/>
              </a:ext>
            </a:extLst>
          </p:cNvPr>
          <p:cNvSpPr/>
          <p:nvPr/>
        </p:nvSpPr>
        <p:spPr>
          <a:xfrm>
            <a:off x="5049525" y="3475311"/>
            <a:ext cx="1305669" cy="371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72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Pitching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7F41FD-DA5C-D819-219C-12D509012130}"/>
              </a:ext>
            </a:extLst>
          </p:cNvPr>
          <p:cNvSpPr/>
          <p:nvPr/>
        </p:nvSpPr>
        <p:spPr>
          <a:xfrm>
            <a:off x="6426212" y="3477679"/>
            <a:ext cx="1272675" cy="368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72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Pitching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E1D398-FD88-ACF4-7EF3-FFEF7B135DAC}"/>
              </a:ext>
            </a:extLst>
          </p:cNvPr>
          <p:cNvSpPr txBox="1"/>
          <p:nvPr/>
        </p:nvSpPr>
        <p:spPr>
          <a:xfrm>
            <a:off x="873629" y="3463341"/>
            <a:ext cx="1090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E" sz="1200" b="1" kern="0" dirty="0">
                <a:solidFill>
                  <a:schemeClr val="bg1"/>
                </a:solidFill>
                <a:latin typeface="Calibri"/>
              </a:rPr>
              <a:t>MORNING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5EEBA8-7936-C0BB-486A-05D6FA59F6FB}"/>
              </a:ext>
            </a:extLst>
          </p:cNvPr>
          <p:cNvSpPr txBox="1"/>
          <p:nvPr/>
        </p:nvSpPr>
        <p:spPr>
          <a:xfrm>
            <a:off x="490349" y="5114014"/>
            <a:ext cx="17879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E" sz="1200" b="1" kern="0" dirty="0">
                <a:solidFill>
                  <a:schemeClr val="bg1"/>
                </a:solidFill>
                <a:latin typeface="Calibri"/>
              </a:rPr>
              <a:t>AFTERNOON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61D449-2319-F552-46D0-43CD44CDC92A}"/>
              </a:ext>
            </a:extLst>
          </p:cNvPr>
          <p:cNvSpPr/>
          <p:nvPr/>
        </p:nvSpPr>
        <p:spPr>
          <a:xfrm>
            <a:off x="2118192" y="3943410"/>
            <a:ext cx="2694289" cy="356571"/>
          </a:xfrm>
          <a:prstGeom prst="rect">
            <a:avLst/>
          </a:prstGeom>
          <a:solidFill>
            <a:srgbClr val="18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1" kern="0" dirty="0">
                <a:solidFill>
                  <a:schemeClr val="bg1"/>
                </a:solidFill>
                <a:latin typeface="Calibri"/>
              </a:rPr>
              <a:t>360°  </a:t>
            </a:r>
            <a:r>
              <a:rPr lang="en-IE" sz="1200" b="1" kern="0" dirty="0">
                <a:solidFill>
                  <a:schemeClr val="bg2"/>
                </a:solidFill>
                <a:latin typeface="Calibri"/>
              </a:rPr>
              <a:t>Corridor</a:t>
            </a:r>
            <a:r>
              <a:rPr lang="en-IE" sz="1200" b="1" kern="0" dirty="0">
                <a:solidFill>
                  <a:schemeClr val="bg1"/>
                </a:solidFill>
                <a:latin typeface="Calibri"/>
              </a:rPr>
              <a:t> investment overview</a:t>
            </a:r>
            <a:endParaRPr kumimoji="0" lang="en-IE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6983F5-C830-9318-961B-6834273E6468}"/>
              </a:ext>
            </a:extLst>
          </p:cNvPr>
          <p:cNvSpPr/>
          <p:nvPr/>
        </p:nvSpPr>
        <p:spPr>
          <a:xfrm>
            <a:off x="7955077" y="1852966"/>
            <a:ext cx="2617245" cy="78235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b="1" dirty="0">
                <a:solidFill>
                  <a:schemeClr val="bg1"/>
                </a:solidFill>
              </a:rPr>
              <a:t>DAY 03</a:t>
            </a:r>
            <a:endParaRPr lang="en-IE" sz="28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3532CB-318F-FC34-A0E5-992A23347DF1}"/>
              </a:ext>
            </a:extLst>
          </p:cNvPr>
          <p:cNvSpPr/>
          <p:nvPr/>
        </p:nvSpPr>
        <p:spPr>
          <a:xfrm>
            <a:off x="2100616" y="5045512"/>
            <a:ext cx="1301736" cy="3604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72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B2G Clinic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6A1C72-FCA0-E069-AFE7-C2410EFDC773}"/>
              </a:ext>
            </a:extLst>
          </p:cNvPr>
          <p:cNvSpPr/>
          <p:nvPr/>
        </p:nvSpPr>
        <p:spPr>
          <a:xfrm>
            <a:off x="3501956" y="5019690"/>
            <a:ext cx="1301736" cy="3604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72000" bIns="180000" rtlCol="0" anchor="ctr"/>
          <a:lstStyle/>
          <a:p>
            <a:pPr algn="ctr">
              <a:defRPr/>
            </a:pPr>
            <a:r>
              <a:rPr lang="en-IE" sz="1200" b="1" kern="0" dirty="0">
                <a:solidFill>
                  <a:schemeClr val="bg1"/>
                </a:solidFill>
                <a:latin typeface="Calibri"/>
              </a:rPr>
              <a:t>B2G </a:t>
            </a:r>
            <a:r>
              <a:rPr lang="en-IE" sz="1200" b="1" kern="0" dirty="0" err="1">
                <a:solidFill>
                  <a:schemeClr val="bg1"/>
                </a:solidFill>
                <a:latin typeface="Calibri"/>
              </a:rPr>
              <a:t>Speeddating</a:t>
            </a:r>
            <a:endParaRPr lang="en-IE" sz="1200" b="1" i="0" u="none" strike="noStrike" kern="0" cap="none" spc="0" normalizeH="0" baseline="0" noProof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48F591-D1D4-466B-4F2D-09A1F876F1DF}"/>
              </a:ext>
            </a:extLst>
          </p:cNvPr>
          <p:cNvSpPr/>
          <p:nvPr/>
        </p:nvSpPr>
        <p:spPr>
          <a:xfrm>
            <a:off x="5049525" y="3920349"/>
            <a:ext cx="1305669" cy="37121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72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1" kern="0" dirty="0">
                <a:solidFill>
                  <a:schemeClr val="bg1"/>
                </a:solidFill>
                <a:latin typeface="Calibri"/>
              </a:rPr>
              <a:t>Dialogue PPP</a:t>
            </a:r>
            <a:endParaRPr kumimoji="0" lang="en-IE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48899A-DA0D-5D5C-A965-1FB6308F51E0}"/>
              </a:ext>
            </a:extLst>
          </p:cNvPr>
          <p:cNvSpPr/>
          <p:nvPr/>
        </p:nvSpPr>
        <p:spPr>
          <a:xfrm>
            <a:off x="6426213" y="3920349"/>
            <a:ext cx="1264234" cy="365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72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1" kern="0" dirty="0">
                <a:solidFill>
                  <a:schemeClr val="bg1"/>
                </a:solidFill>
                <a:latin typeface="Calibri"/>
              </a:rPr>
              <a:t>B2F Clinic</a:t>
            </a:r>
            <a:endParaRPr kumimoji="0" lang="en-IE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D5443F-A03A-650D-EC5F-73692177D203}"/>
              </a:ext>
            </a:extLst>
          </p:cNvPr>
          <p:cNvSpPr/>
          <p:nvPr/>
        </p:nvSpPr>
        <p:spPr>
          <a:xfrm>
            <a:off x="7968926" y="2854012"/>
            <a:ext cx="1305669" cy="24539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72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 visit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DC6E32-4095-D9B4-94BE-87C7CDF5DA97}"/>
              </a:ext>
            </a:extLst>
          </p:cNvPr>
          <p:cNvSpPr/>
          <p:nvPr/>
        </p:nvSpPr>
        <p:spPr>
          <a:xfrm>
            <a:off x="9391415" y="2858659"/>
            <a:ext cx="1272675" cy="1412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72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Pitching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(B2F ; G2B ; G2F</a:t>
            </a:r>
            <a:r>
              <a:rPr lang="en-IE" sz="1200" b="1" kern="0">
                <a:solidFill>
                  <a:srgbClr val="002060"/>
                </a:solidFill>
                <a:latin typeface="Calibri"/>
              </a:rPr>
              <a:t>)</a:t>
            </a:r>
            <a:endParaRPr lang="en-IE" sz="1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CFF80A-0988-D41C-754B-8D6B95E34061}"/>
              </a:ext>
            </a:extLst>
          </p:cNvPr>
          <p:cNvSpPr/>
          <p:nvPr/>
        </p:nvSpPr>
        <p:spPr>
          <a:xfrm>
            <a:off x="9391415" y="4472066"/>
            <a:ext cx="1264234" cy="835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72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1" kern="0" dirty="0">
                <a:solidFill>
                  <a:schemeClr val="bg1"/>
                </a:solidFill>
                <a:latin typeface="Calibri"/>
              </a:rPr>
              <a:t>Clinics</a:t>
            </a:r>
            <a:br>
              <a:rPr lang="en-IE" sz="1200" b="1" kern="0" dirty="0">
                <a:solidFill>
                  <a:schemeClr val="bg1"/>
                </a:solidFill>
                <a:latin typeface="Calibri"/>
              </a:rPr>
            </a:br>
            <a:r>
              <a:rPr lang="en-IE" sz="1200" b="1" kern="0" dirty="0">
                <a:solidFill>
                  <a:schemeClr val="bg1"/>
                </a:solidFill>
                <a:latin typeface="Calibri"/>
              </a:rPr>
              <a:t>Public-Private Dialogue</a:t>
            </a:r>
            <a:endParaRPr kumimoji="0" lang="en-IE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2C1EB0-35D8-B43E-DE19-5ADBF68A4F71}"/>
              </a:ext>
            </a:extLst>
          </p:cNvPr>
          <p:cNvSpPr/>
          <p:nvPr/>
        </p:nvSpPr>
        <p:spPr>
          <a:xfrm>
            <a:off x="7980763" y="5380141"/>
            <a:ext cx="2673682" cy="5870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1" kern="0">
                <a:solidFill>
                  <a:srgbClr val="00125C"/>
                </a:solidFill>
                <a:latin typeface="Calibri"/>
              </a:rPr>
              <a:t>Cocktail de cloture</a:t>
            </a:r>
            <a:endParaRPr kumimoji="0" lang="en-IE" sz="1200" b="1" i="0" u="none" strike="noStrike" kern="0" cap="none" spc="0" normalizeH="0" baseline="0" noProof="0">
              <a:ln>
                <a:noFill/>
              </a:ln>
              <a:solidFill>
                <a:srgbClr val="0012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E9351BD-0E35-5E3A-9CD8-97A152358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3993" y="-21045"/>
            <a:ext cx="2340612" cy="1402764"/>
          </a:xfrm>
          <a:prstGeom prst="rect">
            <a:avLst/>
          </a:prstGeom>
        </p:spPr>
      </p:pic>
      <p:pic>
        <p:nvPicPr>
          <p:cNvPr id="33" name="Picture 3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6A95D4A7-91C0-5196-BCD4-5C266B746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9" r="75946"/>
          <a:stretch>
            <a:fillRect/>
          </a:stretch>
        </p:blipFill>
        <p:spPr bwMode="auto">
          <a:xfrm>
            <a:off x="302580" y="6156714"/>
            <a:ext cx="1303444" cy="53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itel 2">
            <a:extLst>
              <a:ext uri="{FF2B5EF4-FFF2-40B4-BE49-F238E27FC236}">
                <a16:creationId xmlns:a16="http://schemas.microsoft.com/office/drawing/2014/main" id="{EB45EC43-804C-08A4-2E73-BADBA0BE5838}"/>
              </a:ext>
            </a:extLst>
          </p:cNvPr>
          <p:cNvSpPr txBox="1">
            <a:spLocks/>
          </p:cNvSpPr>
          <p:nvPr/>
        </p:nvSpPr>
        <p:spPr>
          <a:xfrm>
            <a:off x="325396" y="296002"/>
            <a:ext cx="10562930" cy="590931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0012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Regional Business Forum : Agenda</a:t>
            </a:r>
            <a:endParaRPr lang="en-US" sz="3600" b="1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401" y="73998"/>
            <a:ext cx="1565821" cy="3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8B62CD-B934-43AC-AD25-EB76FE83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Gouvernance</a:t>
            </a:r>
            <a:endParaRPr lang="en-IE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CB638-E680-21C9-645B-49F5CCF25E83}"/>
              </a:ext>
            </a:extLst>
          </p:cNvPr>
          <p:cNvSpPr txBox="1"/>
          <p:nvPr/>
        </p:nvSpPr>
        <p:spPr>
          <a:xfrm>
            <a:off x="1230448" y="2276268"/>
            <a:ext cx="9731104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125C"/>
                </a:solidFill>
              </a:rPr>
              <a:t>Lead: </a:t>
            </a:r>
            <a:endParaRPr lang="en-GB" dirty="0">
              <a:solidFill>
                <a:srgbClr val="00125C"/>
              </a:solidFill>
            </a:endParaRP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125C"/>
                </a:solidFill>
                <a:cs typeface="Arial"/>
              </a:rPr>
              <a:t>EU Delegation Côte d'Ivoire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125C"/>
                </a:solidFill>
              </a:rPr>
              <a:t>Ministère des Transports Côte D'Ivoire</a:t>
            </a:r>
            <a:r>
              <a:rPr lang="en-GB" dirty="0">
                <a:solidFill>
                  <a:srgbClr val="002060"/>
                </a:solidFill>
              </a:rPr>
              <a:t> </a:t>
            </a:r>
            <a:endParaRPr lang="en-GB" dirty="0">
              <a:solidFill>
                <a:srgbClr val="002060"/>
              </a:solidFill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2060"/>
                </a:solidFill>
                <a:cs typeface="Arial"/>
              </a:rPr>
              <a:t>Members</a:t>
            </a:r>
            <a:r>
              <a:rPr lang="en-GB" b="1" dirty="0">
                <a:solidFill>
                  <a:srgbClr val="00125C"/>
                </a:solidFill>
              </a:rPr>
              <a:t>:</a:t>
            </a:r>
            <a:endParaRPr lang="en-GB" dirty="0">
              <a:solidFill>
                <a:srgbClr val="262626"/>
              </a:solidFill>
              <a:cs typeface="Arial"/>
            </a:endParaRP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BE" dirty="0" err="1">
                <a:solidFill>
                  <a:srgbClr val="002060"/>
                </a:solidFill>
              </a:rPr>
              <a:t>Enabel</a:t>
            </a:r>
            <a:endParaRPr lang="fr-BE" dirty="0">
              <a:solidFill>
                <a:srgbClr val="002060"/>
              </a:solidFill>
              <a:cs typeface="Arial"/>
            </a:endParaRP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BE" dirty="0">
                <a:solidFill>
                  <a:srgbClr val="002060"/>
                </a:solidFill>
                <a:cs typeface="Arial"/>
              </a:rPr>
              <a:t>Expertise France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BE" dirty="0">
                <a:solidFill>
                  <a:srgbClr val="002060"/>
                </a:solidFill>
                <a:cs typeface="Arial"/>
              </a:rPr>
              <a:t>TMA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3076" y="1721090"/>
            <a:ext cx="8007658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 dirty="0">
                <a:solidFill>
                  <a:srgbClr val="00125C"/>
                </a:solidFill>
                <a:latin typeface="Arial"/>
                <a:ea typeface="Noto Sans"/>
                <a:cs typeface="Arial"/>
              </a:rPr>
              <a:t>Steering Committee</a:t>
            </a:r>
            <a:r>
              <a:rPr lang="en-GB" sz="2000" b="1" dirty="0">
                <a:solidFill>
                  <a:srgbClr val="282F39"/>
                </a:solidFill>
                <a:latin typeface="Arial"/>
                <a:ea typeface="Noto Sans"/>
                <a:cs typeface="Arial"/>
              </a:rPr>
              <a:t>:</a:t>
            </a:r>
          </a:p>
        </p:txBody>
      </p:sp>
      <p:pic>
        <p:nvPicPr>
          <p:cNvPr id="6" name="Afbeelding 5" descr="Ministère des Transports Côte d'Ivoire | Abidjan Abidjan">
            <a:extLst>
              <a:ext uri="{FF2B5EF4-FFF2-40B4-BE49-F238E27FC236}">
                <a16:creationId xmlns:a16="http://schemas.microsoft.com/office/drawing/2014/main" id="{EBB18E09-D7D8-A089-530B-D1C6C4E24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317" y="5378232"/>
            <a:ext cx="947039" cy="867315"/>
          </a:xfrm>
          <a:prstGeom prst="rect">
            <a:avLst/>
          </a:prstGeom>
        </p:spPr>
      </p:pic>
      <p:pic>
        <p:nvPicPr>
          <p:cNvPr id="10" name="Afbeelding 9" descr="Afbeelding met tekst, Lettertype, schermopname, Graphics&#10;&#10;Door AI gegenereerde inhoud is mogelijk onjuist.">
            <a:extLst>
              <a:ext uri="{FF2B5EF4-FFF2-40B4-BE49-F238E27FC236}">
                <a16:creationId xmlns:a16="http://schemas.microsoft.com/office/drawing/2014/main" id="{D2C319A6-750C-1D0C-CD55-3F339F72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24" y="5438215"/>
            <a:ext cx="2410385" cy="867334"/>
          </a:xfrm>
          <a:prstGeom prst="rect">
            <a:avLst/>
          </a:prstGeom>
        </p:spPr>
      </p:pic>
      <p:pic>
        <p:nvPicPr>
          <p:cNvPr id="12" name="Afbeelding 11" descr="☑️TradeMark Africa (former Trademark East Africa ...">
            <a:extLst>
              <a:ext uri="{FF2B5EF4-FFF2-40B4-BE49-F238E27FC236}">
                <a16:creationId xmlns:a16="http://schemas.microsoft.com/office/drawing/2014/main" id="{5FCA281D-277F-2EBA-E0E4-5EA40EF6F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889" y="5264803"/>
            <a:ext cx="1327338" cy="1124510"/>
          </a:xfrm>
          <a:prstGeom prst="rect">
            <a:avLst/>
          </a:prstGeom>
        </p:spPr>
      </p:pic>
      <p:pic>
        <p:nvPicPr>
          <p:cNvPr id="14" name="Afbeelding 13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C84C3830-067A-920A-A77F-910EC94AB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126" y="5365096"/>
            <a:ext cx="2246220" cy="957541"/>
          </a:xfrm>
          <a:prstGeom prst="rect">
            <a:avLst/>
          </a:prstGeom>
        </p:spPr>
      </p:pic>
      <p:pic>
        <p:nvPicPr>
          <p:cNvPr id="16" name="Afbeelding 15" descr="Locomotives | Botswana Railways">
            <a:extLst>
              <a:ext uri="{FF2B5EF4-FFF2-40B4-BE49-F238E27FC236}">
                <a16:creationId xmlns:a16="http://schemas.microsoft.com/office/drawing/2014/main" id="{C31F3545-45B3-FE54-4287-E87CDB123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986" y="1597398"/>
            <a:ext cx="5579969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94" y="5378232"/>
            <a:ext cx="1214245" cy="809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401" y="73998"/>
            <a:ext cx="1565821" cy="3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2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CF05D3-F86C-3F14-DBD9-C28794E96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398" y="1760519"/>
            <a:ext cx="5279571" cy="388190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</a:rPr>
              <a:t>Project sourcing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</a:rPr>
              <a:t>Integrated national offer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</a:rPr>
              <a:t>Industry Champions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EB9E6-1088-B4E0-A0AD-FB97B7B5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86312E-07FC-E9D8-E632-E81F76AC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361589"/>
            <a:ext cx="10515600" cy="782357"/>
          </a:xfrm>
        </p:spPr>
        <p:txBody>
          <a:bodyPr/>
          <a:lstStyle/>
          <a:p>
            <a:r>
              <a:rPr lang="en-GB" dirty="0"/>
              <a:t>Project pipeline</a:t>
            </a:r>
            <a:endParaRPr lang="fr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AE9F0-5C43-84EC-51DB-DFD1FAB6D11F}"/>
              </a:ext>
            </a:extLst>
          </p:cNvPr>
          <p:cNvSpPr/>
          <p:nvPr/>
        </p:nvSpPr>
        <p:spPr>
          <a:xfrm>
            <a:off x="665921" y="1760520"/>
            <a:ext cx="5497286" cy="3586556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5 sectors :</a:t>
            </a:r>
          </a:p>
          <a:p>
            <a:pPr lvl="1"/>
            <a:endParaRPr lang="en-GB" dirty="0"/>
          </a:p>
          <a:p>
            <a:pPr marL="742950" lvl="1" indent="-285750">
              <a:buFontTx/>
              <a:buChar char="-"/>
            </a:pPr>
            <a:r>
              <a:rPr lang="en-GB" dirty="0"/>
              <a:t>Road Transport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Railway Transport 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Port Infrastructure (dry and maritime)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Logistics platforms / industrial zones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Digitalization (trade procedures, security, etc.)</a:t>
            </a:r>
          </a:p>
          <a:p>
            <a:pPr marL="742950" lvl="1" indent="-285750">
              <a:buFontTx/>
              <a:buChar char="-"/>
            </a:pP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       Chain of value</a:t>
            </a:r>
          </a:p>
          <a:p>
            <a:pPr algn="ctr"/>
            <a:endParaRPr lang="fr-BE" dirty="0"/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31AA4D79-BF6F-B08D-1A7A-8A8F52ED3D92}"/>
              </a:ext>
            </a:extLst>
          </p:cNvPr>
          <p:cNvSpPr/>
          <p:nvPr/>
        </p:nvSpPr>
        <p:spPr>
          <a:xfrm rot="20928213">
            <a:off x="262101" y="4025417"/>
            <a:ext cx="1023257" cy="966080"/>
          </a:xfrm>
          <a:prstGeom prst="curved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3A0FF6-38BE-CF01-16A2-D1E71E32A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945" y="3794800"/>
            <a:ext cx="1214245" cy="809840"/>
          </a:xfrm>
          <a:prstGeom prst="rect">
            <a:avLst/>
          </a:prstGeom>
        </p:spPr>
      </p:pic>
      <p:pic>
        <p:nvPicPr>
          <p:cNvPr id="10" name="Afbeelding 9" descr="Afbeelding met tekst, Lettertype, schermopname, Graphics&#10;&#10;Door AI gegenereerde inhoud is mogelijk onjuist.">
            <a:extLst>
              <a:ext uri="{FF2B5EF4-FFF2-40B4-BE49-F238E27FC236}">
                <a16:creationId xmlns:a16="http://schemas.microsoft.com/office/drawing/2014/main" id="{70131152-08D3-5849-32D1-E2D0F7567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226" y="1012639"/>
            <a:ext cx="1462854" cy="526382"/>
          </a:xfrm>
          <a:prstGeom prst="rect">
            <a:avLst/>
          </a:prstGeom>
        </p:spPr>
      </p:pic>
      <p:pic>
        <p:nvPicPr>
          <p:cNvPr id="11" name="Afbeelding 11" descr="☑️TradeMark Africa (former Trademark East Africa ...">
            <a:extLst>
              <a:ext uri="{FF2B5EF4-FFF2-40B4-BE49-F238E27FC236}">
                <a16:creationId xmlns:a16="http://schemas.microsoft.com/office/drawing/2014/main" id="{DE704051-000B-79DE-9025-73224656B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2231" y="866393"/>
            <a:ext cx="966574" cy="818874"/>
          </a:xfrm>
          <a:prstGeom prst="rect">
            <a:avLst/>
          </a:prstGeom>
        </p:spPr>
      </p:pic>
      <p:pic>
        <p:nvPicPr>
          <p:cNvPr id="12" name="Picture 3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9997D4E6-707C-D743-75F6-68B9A738C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9" r="75946"/>
          <a:stretch>
            <a:fillRect/>
          </a:stretch>
        </p:blipFill>
        <p:spPr bwMode="auto">
          <a:xfrm>
            <a:off x="302580" y="6156714"/>
            <a:ext cx="1303444" cy="53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34D29F-CDD7-2E8E-772C-059D08A299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401" y="73998"/>
            <a:ext cx="1565821" cy="34796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680ED9-97C8-253C-1247-6705D86C7AE6}"/>
              </a:ext>
            </a:extLst>
          </p:cNvPr>
          <p:cNvSpPr/>
          <p:nvPr/>
        </p:nvSpPr>
        <p:spPr>
          <a:xfrm>
            <a:off x="6774283" y="572938"/>
            <a:ext cx="5123802" cy="1934746"/>
          </a:xfrm>
          <a:prstGeom prst="roundRect">
            <a:avLst/>
          </a:prstGeom>
          <a:noFill/>
          <a:ln>
            <a:solidFill>
              <a:srgbClr val="FFCC0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4F582AD-6ACF-116B-079A-39C4D00F94E7}"/>
              </a:ext>
            </a:extLst>
          </p:cNvPr>
          <p:cNvSpPr/>
          <p:nvPr/>
        </p:nvSpPr>
        <p:spPr>
          <a:xfrm>
            <a:off x="6774283" y="3516086"/>
            <a:ext cx="5123802" cy="2415281"/>
          </a:xfrm>
          <a:prstGeom prst="roundRect">
            <a:avLst/>
          </a:prstGeom>
          <a:noFill/>
          <a:ln>
            <a:solidFill>
              <a:srgbClr val="FFCC0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7" name="Picture 3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DAD0888D-373D-CC98-F9C3-A13E60025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9" r="75946"/>
          <a:stretch>
            <a:fillRect/>
          </a:stretch>
        </p:blipFill>
        <p:spPr bwMode="auto">
          <a:xfrm>
            <a:off x="7248735" y="866393"/>
            <a:ext cx="1723532" cy="70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31222776-4D75-24F8-7237-E892213E1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9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nabel_document" ma:contentTypeID="0x010100A054E23CC720224AB55CD5109E0645C00074E59D84E5C8B74CB4E9ADBF0AE8A76A" ma:contentTypeVersion="30" ma:contentTypeDescription="Een nieuw document maken." ma:contentTypeScope="" ma:versionID="33f8ce71d9b90a10d96f398c4eb1f00d">
  <xsd:schema xmlns:xsd="http://www.w3.org/2001/XMLSchema" xmlns:xs="http://www.w3.org/2001/XMLSchema" xmlns:p="http://schemas.microsoft.com/office/2006/metadata/properties" xmlns:ns1="http://schemas.microsoft.com/sharepoint/v3" xmlns:ns2="508ba6eb-9e09-4fd5-92f2-2d9921329f2d" xmlns:ns3="14a9c00f-d9e3-4eb9-aad3-f69239d17d9c" xmlns:ns4="1c89b6ff-5735-4b3c-9dca-50e80957a65b" xmlns:ns5="6020aeea-038b-4009-842e-c7e7be8288f7" targetNamespace="http://schemas.microsoft.com/office/2006/metadata/properties" ma:root="true" ma:fieldsID="2f0afbdd85bf3cc818ff116788bd46f4" ns1:_="" ns2:_="" ns3:_="" ns4:_="" ns5:_="">
    <xsd:import namespace="http://schemas.microsoft.com/sharepoint/v3"/>
    <xsd:import namespace="508ba6eb-9e09-4fd5-92f2-2d9921329f2d"/>
    <xsd:import namespace="14a9c00f-d9e3-4eb9-aad3-f69239d17d9c"/>
    <xsd:import namespace="1c89b6ff-5735-4b3c-9dca-50e80957a65b"/>
    <xsd:import namespace="6020aeea-038b-4009-842e-c7e7be8288f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o99d250c03344da181939f0145dbc023" minOccurs="0"/>
                <xsd:element ref="ns4:TaxCatchAll" minOccurs="0"/>
                <xsd:element ref="ns4:TaxCatchAllLabel" minOccurs="0"/>
                <xsd:element ref="ns3:kecc0e8a0a3349c79c5d1d6e51bea7c3" minOccurs="0"/>
                <xsd:element ref="ns3:j50cb40f2a0941d2947e6bcbd5d19dce" minOccurs="0"/>
                <xsd:element ref="ns3:jcd7455606374210a964e5d7a999097a" minOccurs="0"/>
                <xsd:element ref="ns5:MediaServiceMetadata" minOccurs="0"/>
                <xsd:element ref="ns5:MediaServiceFastMetadata" minOccurs="0"/>
                <xsd:element ref="ns4:SharedWithUsers" minOccurs="0"/>
                <xsd:element ref="ns4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AutoKeyPoints" minOccurs="0"/>
                <xsd:element ref="ns5:lcf76f155ced4ddcb4097134ff3c332f" minOccurs="0"/>
                <xsd:element ref="ns5:MediaServiceDateTaken" minOccurs="0"/>
                <xsd:element ref="ns5:MediaLengthInSeconds" minOccurs="0"/>
                <xsd:element ref="ns5:MediaServiceObjectDetectorVersions" minOccurs="0"/>
                <xsd:element ref="ns5:_Flow_SignoffStatus" minOccurs="0"/>
                <xsd:element ref="ns5:MediaServiceSearchProperties" minOccurs="0"/>
                <xsd:element ref="ns5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8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39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ba6eb-9e09-4fd5-92f2-2d9921329f2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9c00f-d9e3-4eb9-aad3-f69239d17d9c" elementFormDefault="qualified">
    <xsd:import namespace="http://schemas.microsoft.com/office/2006/documentManagement/types"/>
    <xsd:import namespace="http://schemas.microsoft.com/office/infopath/2007/PartnerControls"/>
    <xsd:element name="o99d250c03344da181939f0145dbc023" ma:index="11" nillable="true" ma:taxonomy="true" ma:internalName="o99d250c03344da181939f0145dbc023" ma:taxonomyFieldName="Document_Language" ma:displayName="Document_Language" ma:readOnly="false" ma:default="5;#FR|e5b11214-e6fc-4287-b1cb-b050c041462c" ma:fieldId="{899d250c-0334-4da1-8193-9f0145dbc023}" ma:sspId="60552f54-6c29-411d-8801-9a0c08c1a1a0" ma:termSetId="df09f262-5bd0-48f7-8ff9-66e612052d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ecc0e8a0a3349c79c5d1d6e51bea7c3" ma:index="15" nillable="true" ma:taxonomy="true" ma:internalName="kecc0e8a0a3349c79c5d1d6e51bea7c3" ma:taxonomyFieldName="Document_Status" ma:displayName="Document_Status" ma:readOnly="false" ma:default="" ma:fieldId="{4ecc0e8a-0a33-49c7-9c5d-1d6e51bea7c3}" ma:sspId="60552f54-6c29-411d-8801-9a0c08c1a1a0" ma:termSetId="44d061db-62b2-4b12-a4d8-975f9639cb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50cb40f2a0941d2947e6bcbd5d19dce" ma:index="17" nillable="true" ma:taxonomy="true" ma:internalName="j50cb40f2a0941d2947e6bcbd5d19dce" ma:taxonomyFieldName="Document_Type" ma:displayName="Document_Type" ma:readOnly="false" ma:default="" ma:fieldId="{350cb40f-2a09-41d2-947e-6bcbd5d19dce}" ma:sspId="60552f54-6c29-411d-8801-9a0c08c1a1a0" ma:termSetId="33f81917-df70-4c8b-9cac-ffa47dc2aa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cd7455606374210a964e5d7a999097a" ma:index="19" nillable="true" ma:taxonomy="true" ma:internalName="jcd7455606374210a964e5d7a999097a" ma:taxonomyFieldName="Country" ma:displayName="Country" ma:readOnly="false" ma:default="6;#PSE|9ea7551c-3779-4ad9-9661-273f91da302a" ma:fieldId="{3cd74556-0637-4210-a964-e5d7a999097a}" ma:sspId="60552f54-6c29-411d-8801-9a0c08c1a1a0" ma:termSetId="a5b2ccc0-0626-4c6c-a942-5ad76bcb68f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9b6ff-5735-4b3c-9dca-50e80957a65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98ee25c-285c-4716-a8b1-d7b4e16cfcf7}" ma:internalName="TaxCatchAll" ma:showField="CatchAllData" ma:web="1c89b6ff-5735-4b3c-9dca-50e80957a6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a98ee25c-285c-4716-a8b1-d7b4e16cfcf7}" ma:internalName="TaxCatchAllLabel" ma:readOnly="true" ma:showField="CatchAllDataLabel" ma:web="1c89b6ff-5735-4b3c-9dca-50e80957a6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0aeea-038b-4009-842e-c7e7be8288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lcf76f155ced4ddcb4097134ff3c332f" ma:index="31" nillable="true" ma:taxonomy="true" ma:internalName="lcf76f155ced4ddcb4097134ff3c332f" ma:taxonomyFieldName="MediaServiceImageTags" ma:displayName="Afbeeldingtags" ma:readOnly="false" ma:fieldId="{5cf76f15-5ced-4ddc-b409-7134ff3c332f}" ma:taxonomyMulti="true" ma:sspId="60552f54-6c29-411d-8801-9a0c08c1a1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35" nillable="true" ma:displayName="Sign-off status" ma:internalName="Sign_x002d_off_x0020_status">
      <xsd:simpleType>
        <xsd:restriction base="dms:Text"/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37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20aeea-038b-4009-842e-c7e7be8288f7">
      <Terms xmlns="http://schemas.microsoft.com/office/infopath/2007/PartnerControls"/>
    </lcf76f155ced4ddcb4097134ff3c332f>
    <TaxCatchAll xmlns="1c89b6ff-5735-4b3c-9dca-50e80957a65b">
      <Value>5</Value>
      <Value>6</Value>
    </TaxCatchAll>
    <_Flow_SignoffStatus xmlns="6020aeea-038b-4009-842e-c7e7be8288f7" xsi:nil="true"/>
    <_ip_UnifiedCompliancePolicyUIAction xmlns="http://schemas.microsoft.com/sharepoint/v3" xsi:nil="true"/>
    <o99d250c03344da181939f0145dbc023 xmlns="14a9c00f-d9e3-4eb9-aad3-f69239d17d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e5b11214-e6fc-4287-b1cb-b050c041462c</TermId>
        </TermInfo>
      </Terms>
    </o99d250c03344da181939f0145dbc023>
    <jcd7455606374210a964e5d7a999097a xmlns="14a9c00f-d9e3-4eb9-aad3-f69239d17d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PSE</TermName>
          <TermId xmlns="http://schemas.microsoft.com/office/infopath/2007/PartnerControls">9ea7551c-3779-4ad9-9661-273f91da302a</TermId>
        </TermInfo>
      </Terms>
    </jcd7455606374210a964e5d7a999097a>
    <_ip_UnifiedCompliancePolicyProperties xmlns="http://schemas.microsoft.com/sharepoint/v3" xsi:nil="true"/>
    <j50cb40f2a0941d2947e6bcbd5d19dce xmlns="14a9c00f-d9e3-4eb9-aad3-f69239d17d9c">
      <Terms xmlns="http://schemas.microsoft.com/office/infopath/2007/PartnerControls"/>
    </j50cb40f2a0941d2947e6bcbd5d19dce>
    <kecc0e8a0a3349c79c5d1d6e51bea7c3 xmlns="14a9c00f-d9e3-4eb9-aad3-f69239d17d9c">
      <Terms xmlns="http://schemas.microsoft.com/office/infopath/2007/PartnerControls"/>
    </kecc0e8a0a3349c79c5d1d6e51bea7c3>
    <_dlc_DocId xmlns="508ba6eb-9e09-4fd5-92f2-2d9921329f2d">CIVENABEL-841353570-34460</_dlc_DocId>
    <_dlc_DocIdUrl xmlns="508ba6eb-9e09-4fd5-92f2-2d9921329f2d">
      <Url>https://enabelbe.sharepoint.com/sites/CIV/_layouts/15/DocIdRedir.aspx?ID=CIVENABEL-841353570-34460</Url>
      <Description>CIVENABEL-841353570-34460</Description>
    </_dlc_DocIdUrl>
  </documentManagement>
</p:properties>
</file>

<file path=customXml/itemProps1.xml><?xml version="1.0" encoding="utf-8"?>
<ds:datastoreItem xmlns:ds="http://schemas.openxmlformats.org/officeDocument/2006/customXml" ds:itemID="{D527C589-C57B-40E0-9B1D-E3990FF551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D0A64A-4162-4097-BD8E-7FFD3356669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1115683-2867-46E3-A094-F5D77995F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8ba6eb-9e09-4fd5-92f2-2d9921329f2d"/>
    <ds:schemaRef ds:uri="14a9c00f-d9e3-4eb9-aad3-f69239d17d9c"/>
    <ds:schemaRef ds:uri="1c89b6ff-5735-4b3c-9dca-50e80957a65b"/>
    <ds:schemaRef ds:uri="6020aeea-038b-4009-842e-c7e7be8288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20CA56E-355A-4F68-BEB8-0459DFD651BD}">
  <ds:schemaRefs>
    <ds:schemaRef ds:uri="http://purl.org/dc/elements/1.1/"/>
    <ds:schemaRef ds:uri="6020aeea-038b-4009-842e-c7e7be8288f7"/>
    <ds:schemaRef ds:uri="http://schemas.microsoft.com/sharepoint/v3"/>
    <ds:schemaRef ds:uri="508ba6eb-9e09-4fd5-92f2-2d9921329f2d"/>
    <ds:schemaRef ds:uri="http://schemas.microsoft.com/office/infopath/2007/PartnerControls"/>
    <ds:schemaRef ds:uri="http://purl.org/dc/terms/"/>
    <ds:schemaRef ds:uri="1c89b6ff-5735-4b3c-9dca-50e80957a65b"/>
    <ds:schemaRef ds:uri="http://schemas.openxmlformats.org/package/2006/metadata/core-properties"/>
    <ds:schemaRef ds:uri="http://schemas.microsoft.com/office/2006/documentManagement/types"/>
    <ds:schemaRef ds:uri="14a9c00f-d9e3-4eb9-aad3-f69239d17d9c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456</Words>
  <Application>Microsoft Office PowerPoint</Application>
  <PresentationFormat>Laajakuva</PresentationFormat>
  <Paragraphs>140</Paragraphs>
  <Slides>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Moderat</vt:lpstr>
      <vt:lpstr>Noto Sans</vt:lpstr>
      <vt:lpstr>Wingdings</vt:lpstr>
      <vt:lpstr>Office Theme</vt:lpstr>
      <vt:lpstr>XX-EU Business Forum</vt:lpstr>
      <vt:lpstr>PowerPoint-esitys</vt:lpstr>
      <vt:lpstr>EU-Regional Business Forum</vt:lpstr>
      <vt:lpstr>EU-Regional Business Forum : Objectifs </vt:lpstr>
      <vt:lpstr>EU- Regional Business Forum:</vt:lpstr>
      <vt:lpstr>Regional Business Forum: Activities </vt:lpstr>
      <vt:lpstr>PowerPoint-esitys</vt:lpstr>
      <vt:lpstr>Gouvernance</vt:lpstr>
      <vt:lpstr>Project pipeline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FICHERS Nicolas (INTPA)</dc:creator>
  <cp:lastModifiedBy>Jenni Tiainen</cp:lastModifiedBy>
  <cp:revision>50</cp:revision>
  <cp:lastPrinted>2022-07-08T09:03:16Z</cp:lastPrinted>
  <dcterms:created xsi:type="dcterms:W3CDTF">2022-05-30T10:09:59Z</dcterms:created>
  <dcterms:modified xsi:type="dcterms:W3CDTF">2026-02-13T13:14:16Z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2022-05-30T10:09:59Z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766983f6-71ed-4e58-9b75-ef1174341752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0x010100A054E23CC720224AB55CD5109E0645C00074E59D84E5C8B74CB4E9ADBF0AE8A76A</vt:lpwstr>
  </property>
  <property fmtid="{D5CDD505-2E9C-101B-9397-08002B2CF9AE}" pid="10" name="MediaServiceImageTags">
    <vt:lpwstr/>
  </property>
  <property fmtid="{D5CDD505-2E9C-101B-9397-08002B2CF9AE}" pid="11" name="_dlc_DocIdItemGuid">
    <vt:lpwstr>12a1f5b5-381e-4f05-897e-7e0897cce6b7</vt:lpwstr>
  </property>
  <property fmtid="{D5CDD505-2E9C-101B-9397-08002B2CF9AE}" pid="12" name="Document_Type">
    <vt:lpwstr/>
  </property>
  <property fmtid="{D5CDD505-2E9C-101B-9397-08002B2CF9AE}" pid="13" name="e2b781e9cad840cd89b90f5a7e989839">
    <vt:lpwstr/>
  </property>
  <property fmtid="{D5CDD505-2E9C-101B-9397-08002B2CF9AE}" pid="14" name="Contract_reference">
    <vt:lpwstr/>
  </property>
  <property fmtid="{D5CDD505-2E9C-101B-9397-08002B2CF9AE}" pid="15" name="l9d65098618b4a8fbbe87718e7187e6b">
    <vt:lpwstr/>
  </property>
  <property fmtid="{D5CDD505-2E9C-101B-9397-08002B2CF9AE}" pid="16" name="Document_Status">
    <vt:lpwstr/>
  </property>
  <property fmtid="{D5CDD505-2E9C-101B-9397-08002B2CF9AE}" pid="17" name="Project_code">
    <vt:lpwstr/>
  </property>
  <property fmtid="{D5CDD505-2E9C-101B-9397-08002B2CF9AE}" pid="18" name="Document_Language">
    <vt:lpwstr>5;#FR|e5b11214-e6fc-4287-b1cb-b050c041462c</vt:lpwstr>
  </property>
  <property fmtid="{D5CDD505-2E9C-101B-9397-08002B2CF9AE}" pid="19" name="Country">
    <vt:lpwstr>6;#PSE|9ea7551c-3779-4ad9-9661-273f91da302a</vt:lpwstr>
  </property>
</Properties>
</file>